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0" r:id="rId5"/>
    <p:sldId id="261" r:id="rId6"/>
    <p:sldId id="271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5143500" type="screen16x9"/>
  <p:notesSz cx="6873875" cy="9128125"/>
  <p:custDataLst>
    <p:tags r:id="rId19"/>
  </p:custDataLst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4660"/>
  </p:normalViewPr>
  <p:slideViewPr>
    <p:cSldViewPr snapToObjects="1" showGuides="1">
      <p:cViewPr>
        <p:scale>
          <a:sx n="75" d="100"/>
          <a:sy n="75" d="100"/>
        </p:scale>
        <p:origin x="246" y="-618"/>
      </p:cViewPr>
      <p:guideLst>
        <p:guide orient="horz" pos="350"/>
        <p:guide orient="horz" pos="2890"/>
        <p:guide orient="horz" pos="2164"/>
        <p:guide orient="horz" pos="1983"/>
        <p:guide orient="horz" pos="1257"/>
        <p:guide orient="horz" pos="1076"/>
        <p:guide pos="385"/>
        <p:guide pos="5375"/>
        <p:guide pos="3833"/>
        <p:guide pos="3651"/>
        <p:guide pos="2109"/>
        <p:guide pos="192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58" d="100"/>
          <a:sy n="58" d="100"/>
        </p:scale>
        <p:origin x="-3366" y="-90"/>
      </p:cViewPr>
      <p:guideLst>
        <p:guide orient="horz" pos="251"/>
        <p:guide orient="horz" pos="2288"/>
        <p:guide orient="horz" pos="2490"/>
        <p:guide orient="horz" pos="5585"/>
        <p:guide pos="199"/>
        <p:guide pos="4130"/>
        <p:guide pos="3043"/>
        <p:guide pos="28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gray">
          <a:xfrm>
            <a:off x="1" y="1"/>
            <a:ext cx="2978679" cy="45640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gray">
          <a:xfrm>
            <a:off x="3893607" y="1"/>
            <a:ext cx="2978679" cy="45640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C84ABD84-B427-486C-B91D-F8364DDF0A46}" type="datetimeFigureOut">
              <a:rPr lang="x-none" smtClean="0"/>
              <a:t>21.07.2014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gray">
          <a:xfrm>
            <a:off x="1" y="8670136"/>
            <a:ext cx="2978679" cy="45640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gray">
          <a:xfrm>
            <a:off x="3893607" y="8670136"/>
            <a:ext cx="2978679" cy="45640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04F07B2-80B6-43CA-AA4A-473635943C69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91896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563563" y="398463"/>
            <a:ext cx="5745162" cy="3232150"/>
          </a:xfrm>
          <a:prstGeom prst="rect">
            <a:avLst/>
          </a:prstGeom>
          <a:noFill/>
          <a:ln w="12700">
            <a:noFill/>
          </a:ln>
          <a:effectLst>
            <a:outerShdw blurRad="254000" dist="12700" dir="16200000" algn="ctr" rotWithShape="0">
              <a:schemeClr val="tx1">
                <a:alpha val="30000"/>
              </a:schemeClr>
            </a:outerShdw>
          </a:effectLst>
        </p:spPr>
        <p:txBody>
          <a:bodyPr vert="horz" lIns="91431" tIns="45716" rIns="91431" bIns="45716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316667" y="3953113"/>
            <a:ext cx="4165494" cy="4913075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x-none" dirty="0"/>
          </a:p>
        </p:txBody>
      </p:sp>
      <p:cxnSp>
        <p:nvCxnSpPr>
          <p:cNvPr id="7" name="Straight Connector 6"/>
          <p:cNvCxnSpPr/>
          <p:nvPr/>
        </p:nvCxnSpPr>
        <p:spPr bwMode="gray">
          <a:xfrm flipH="1">
            <a:off x="4831081" y="4260181"/>
            <a:ext cx="1724617" cy="0"/>
          </a:xfrm>
          <a:prstGeom prst="line">
            <a:avLst/>
          </a:prstGeom>
          <a:ln w="6350" cap="rnd">
            <a:solidFill>
              <a:schemeClr val="bg2">
                <a:lumMod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 bwMode="gray">
          <a:xfrm flipH="1">
            <a:off x="4831081" y="4567248"/>
            <a:ext cx="1724617" cy="0"/>
          </a:xfrm>
          <a:prstGeom prst="line">
            <a:avLst/>
          </a:prstGeom>
          <a:ln w="6350" cap="rnd">
            <a:solidFill>
              <a:schemeClr val="bg2">
                <a:lumMod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 bwMode="gray">
          <a:xfrm flipH="1">
            <a:off x="4831081" y="4874315"/>
            <a:ext cx="1724617" cy="0"/>
          </a:xfrm>
          <a:prstGeom prst="line">
            <a:avLst/>
          </a:prstGeom>
          <a:ln w="6350" cap="rnd">
            <a:solidFill>
              <a:schemeClr val="bg2">
                <a:lumMod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gray">
          <a:xfrm flipH="1">
            <a:off x="4831081" y="5181382"/>
            <a:ext cx="1724617" cy="0"/>
          </a:xfrm>
          <a:prstGeom prst="line">
            <a:avLst/>
          </a:prstGeom>
          <a:ln w="6350" cap="rnd">
            <a:solidFill>
              <a:schemeClr val="bg2">
                <a:lumMod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gray">
          <a:xfrm flipH="1">
            <a:off x="4831081" y="5488449"/>
            <a:ext cx="1724617" cy="0"/>
          </a:xfrm>
          <a:prstGeom prst="line">
            <a:avLst/>
          </a:prstGeom>
          <a:ln w="6350" cap="rnd">
            <a:solidFill>
              <a:schemeClr val="bg2">
                <a:lumMod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 bwMode="gray">
          <a:xfrm flipH="1">
            <a:off x="4831081" y="5795516"/>
            <a:ext cx="1724617" cy="0"/>
          </a:xfrm>
          <a:prstGeom prst="line">
            <a:avLst/>
          </a:prstGeom>
          <a:ln w="6350" cap="rnd">
            <a:solidFill>
              <a:schemeClr val="bg2">
                <a:lumMod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gray">
          <a:xfrm flipH="1">
            <a:off x="4831081" y="6102583"/>
            <a:ext cx="1724617" cy="0"/>
          </a:xfrm>
          <a:prstGeom prst="line">
            <a:avLst/>
          </a:prstGeom>
          <a:ln w="6350" cap="rnd">
            <a:solidFill>
              <a:schemeClr val="bg2">
                <a:lumMod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gray">
          <a:xfrm flipH="1">
            <a:off x="4831081" y="6409651"/>
            <a:ext cx="1724617" cy="0"/>
          </a:xfrm>
          <a:prstGeom prst="line">
            <a:avLst/>
          </a:prstGeom>
          <a:ln w="6350" cap="rnd">
            <a:solidFill>
              <a:schemeClr val="bg2">
                <a:lumMod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gray">
          <a:xfrm flipH="1">
            <a:off x="4831081" y="6716718"/>
            <a:ext cx="1724617" cy="0"/>
          </a:xfrm>
          <a:prstGeom prst="line">
            <a:avLst/>
          </a:prstGeom>
          <a:ln w="6350" cap="rnd">
            <a:solidFill>
              <a:schemeClr val="bg2">
                <a:lumMod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gray">
          <a:xfrm flipH="1">
            <a:off x="4831081" y="7023785"/>
            <a:ext cx="1724617" cy="0"/>
          </a:xfrm>
          <a:prstGeom prst="line">
            <a:avLst/>
          </a:prstGeom>
          <a:ln w="6350" cap="rnd">
            <a:solidFill>
              <a:schemeClr val="bg2">
                <a:lumMod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gray">
          <a:xfrm flipH="1">
            <a:off x="4831081" y="7330852"/>
            <a:ext cx="1724617" cy="0"/>
          </a:xfrm>
          <a:prstGeom prst="line">
            <a:avLst/>
          </a:prstGeom>
          <a:ln w="6350" cap="rnd">
            <a:solidFill>
              <a:schemeClr val="bg2">
                <a:lumMod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gray">
          <a:xfrm flipH="1">
            <a:off x="4831081" y="7637919"/>
            <a:ext cx="1724617" cy="0"/>
          </a:xfrm>
          <a:prstGeom prst="line">
            <a:avLst/>
          </a:prstGeom>
          <a:ln w="6350" cap="rnd">
            <a:solidFill>
              <a:schemeClr val="bg2">
                <a:lumMod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gray">
          <a:xfrm flipH="1">
            <a:off x="4831081" y="7944986"/>
            <a:ext cx="1724617" cy="0"/>
          </a:xfrm>
          <a:prstGeom prst="line">
            <a:avLst/>
          </a:prstGeom>
          <a:ln w="6350" cap="rnd">
            <a:solidFill>
              <a:schemeClr val="bg2">
                <a:lumMod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 bwMode="gray">
          <a:xfrm flipH="1">
            <a:off x="4831081" y="8252053"/>
            <a:ext cx="1724617" cy="0"/>
          </a:xfrm>
          <a:prstGeom prst="line">
            <a:avLst/>
          </a:prstGeom>
          <a:ln w="6350" cap="rnd">
            <a:solidFill>
              <a:schemeClr val="bg2">
                <a:lumMod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 bwMode="gray">
          <a:xfrm flipH="1">
            <a:off x="4831081" y="8559120"/>
            <a:ext cx="1724617" cy="0"/>
          </a:xfrm>
          <a:prstGeom prst="line">
            <a:avLst/>
          </a:prstGeom>
          <a:ln w="6350" cap="rnd">
            <a:solidFill>
              <a:schemeClr val="bg2">
                <a:lumMod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 bwMode="gray">
          <a:xfrm flipH="1">
            <a:off x="4831081" y="8866188"/>
            <a:ext cx="1724617" cy="0"/>
          </a:xfrm>
          <a:prstGeom prst="line">
            <a:avLst/>
          </a:prstGeom>
          <a:ln w="6350" cap="rnd">
            <a:solidFill>
              <a:schemeClr val="bg2">
                <a:lumMod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 bwMode="gray">
          <a:xfrm>
            <a:off x="4831081" y="3953114"/>
            <a:ext cx="1724617" cy="19184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t" anchorCtr="0">
            <a:noAutofit/>
          </a:bodyPr>
          <a:lstStyle/>
          <a:p>
            <a:pPr algn="l">
              <a:lnSpc>
                <a:spcPct val="90000"/>
              </a:lnSpc>
            </a:pPr>
            <a:r>
              <a:rPr lang="en-GB" sz="700" b="1" dirty="0" smtClean="0">
                <a:solidFill>
                  <a:schemeClr val="bg1">
                    <a:lumMod val="50000"/>
                  </a:schemeClr>
                </a:solidFill>
              </a:rPr>
              <a:t>Notes:</a:t>
            </a:r>
          </a:p>
        </p:txBody>
      </p:sp>
      <p:sp>
        <p:nvSpPr>
          <p:cNvPr id="25" name="TextBox 24"/>
          <p:cNvSpPr txBox="1"/>
          <p:nvPr/>
        </p:nvSpPr>
        <p:spPr bwMode="gray">
          <a:xfrm>
            <a:off x="4831082" y="2"/>
            <a:ext cx="1725063" cy="164782"/>
          </a:xfrm>
          <a:prstGeom prst="rect">
            <a:avLst/>
          </a:prstGeom>
          <a:solidFill>
            <a:schemeClr val="accent1"/>
          </a:solidFill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GB" sz="600" b="1" dirty="0" smtClean="0">
                <a:solidFill>
                  <a:schemeClr val="bg1"/>
                </a:solidFill>
              </a:rPr>
              <a:t>Presentation </a:t>
            </a:r>
            <a:r>
              <a:rPr lang="en-GB" sz="600" b="1" dirty="0" err="1" smtClean="0">
                <a:solidFill>
                  <a:schemeClr val="bg1"/>
                </a:solidFill>
              </a:rPr>
              <a:t>handout</a:t>
            </a:r>
            <a:r>
              <a:rPr lang="en-GB" sz="600" b="1" dirty="0" smtClean="0">
                <a:solidFill>
                  <a:schemeClr val="bg1"/>
                </a:solidFill>
              </a:rPr>
              <a:t>/notes</a:t>
            </a:r>
          </a:p>
        </p:txBody>
      </p:sp>
    </p:spTree>
    <p:extLst>
      <p:ext uri="{BB962C8B-B14F-4D97-AF65-F5344CB8AC3E}">
        <p14:creationId xmlns:p14="http://schemas.microsoft.com/office/powerpoint/2010/main" val="3741765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lnSpc>
        <a:spcPct val="110000"/>
      </a:lnSpc>
      <a:buSzPct val="90000"/>
      <a:buFont typeface="Wingdings" pitchFamily="2" charset="2"/>
      <a:buNone/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108000" indent="-108000" algn="l" defTabSz="914400" rtl="0" eaLnBrk="1" latinLnBrk="0" hangingPunct="1">
      <a:lnSpc>
        <a:spcPct val="110000"/>
      </a:lnSpc>
      <a:buClr>
        <a:schemeClr val="accent1"/>
      </a:buClr>
      <a:buSzPct val="90000"/>
      <a:buFont typeface="Wingdings" pitchFamily="2" charset="2"/>
      <a:buChar char="§"/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216000" indent="-108000" algn="l" defTabSz="914400" rtl="0" eaLnBrk="1" latinLnBrk="0" hangingPunct="1">
      <a:lnSpc>
        <a:spcPct val="110000"/>
      </a:lnSpc>
      <a:buClr>
        <a:schemeClr val="accent1"/>
      </a:buClr>
      <a:buSzPct val="90000"/>
      <a:buFont typeface="Symbol" pitchFamily="18" charset="2"/>
      <a:buChar char="-"/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000" indent="-108000" algn="l" defTabSz="914400" rtl="0" eaLnBrk="1" latinLnBrk="0" hangingPunct="1">
      <a:lnSpc>
        <a:spcPct val="110000"/>
      </a:lnSpc>
      <a:buClr>
        <a:schemeClr val="accent1"/>
      </a:buClr>
      <a:buSzPct val="90000"/>
      <a:buFont typeface="+mj-lt"/>
      <a:buAutoNum type="arabicPeriod"/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216000" indent="-108000" algn="l" defTabSz="914400" rtl="0" eaLnBrk="1" latinLnBrk="0" hangingPunct="1">
      <a:lnSpc>
        <a:spcPct val="110000"/>
      </a:lnSpc>
      <a:buClr>
        <a:schemeClr val="accent1"/>
      </a:buClr>
      <a:buSzPct val="90000"/>
      <a:buFont typeface="+mj-lt"/>
      <a:buAutoNum type="arabicPeriod"/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0" indent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0" indent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0" indent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0" indent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63563" y="398463"/>
            <a:ext cx="5745162" cy="3232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644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63563" y="398463"/>
            <a:ext cx="5745162" cy="3232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278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63563" y="398463"/>
            <a:ext cx="5745162" cy="3232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880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63563" y="398463"/>
            <a:ext cx="5745162" cy="3232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344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63563" y="398463"/>
            <a:ext cx="5745162" cy="3232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344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63563" y="398463"/>
            <a:ext cx="5745162" cy="3232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054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63563" y="398463"/>
            <a:ext cx="5745162" cy="3232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133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63563" y="398463"/>
            <a:ext cx="5745162" cy="3232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672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63563" y="398463"/>
            <a:ext cx="5745162" cy="3232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771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63563" y="398463"/>
            <a:ext cx="5745162" cy="3232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909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01">
    <p:bg bwMode="lt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612000" y="555625"/>
            <a:ext cx="7920000" cy="2592387"/>
          </a:xfrm>
        </p:spPr>
        <p:txBody>
          <a:bodyPr anchor="ctr" anchorCtr="0"/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to edit </a:t>
            </a:r>
            <a:br>
              <a:rPr lang="x-none" dirty="0" smtClean="0"/>
            </a:br>
            <a:r>
              <a:rPr lang="x-none" dirty="0" smtClean="0"/>
              <a:t>Master title style </a:t>
            </a:r>
            <a:endParaRPr lang="x-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611188" y="3148013"/>
            <a:ext cx="7920000" cy="287337"/>
          </a:xfrm>
        </p:spPr>
        <p:txBody>
          <a:bodyPr tIns="0" anchor="t" anchorCtr="0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0" indent="0" algn="ctr">
              <a:buNone/>
              <a:defRPr sz="800" baseline="0">
                <a:solidFill>
                  <a:schemeClr val="bg1"/>
                </a:solidFill>
              </a:defRPr>
            </a:lvl2pPr>
            <a:lvl3pPr marL="0" indent="0" algn="ctr">
              <a:buNone/>
              <a:defRPr sz="800">
                <a:solidFill>
                  <a:schemeClr val="bg1"/>
                </a:solidFill>
              </a:defRPr>
            </a:lvl3pPr>
            <a:lvl4pPr marL="0" indent="0" algn="ctr">
              <a:buNone/>
              <a:defRPr sz="800">
                <a:solidFill>
                  <a:schemeClr val="bg1"/>
                </a:solidFill>
              </a:defRPr>
            </a:lvl4pPr>
            <a:lvl5pPr marL="0" indent="0" algn="ctr">
              <a:buNone/>
              <a:defRPr sz="800">
                <a:solidFill>
                  <a:schemeClr val="bg1"/>
                </a:solidFill>
              </a:defRPr>
            </a:lvl5pPr>
            <a:lvl6pPr marL="0" indent="0" algn="ctr">
              <a:buNone/>
              <a:defRPr sz="800">
                <a:solidFill>
                  <a:schemeClr val="bg1"/>
                </a:solidFill>
              </a:defRPr>
            </a:lvl6pPr>
            <a:lvl7pPr marL="0" indent="0" algn="ctr">
              <a:buNone/>
              <a:defRPr sz="800">
                <a:solidFill>
                  <a:schemeClr val="bg1"/>
                </a:solidFill>
              </a:defRPr>
            </a:lvl7pPr>
            <a:lvl8pPr marL="0" indent="0" algn="ctr">
              <a:buNone/>
              <a:defRPr sz="800">
                <a:solidFill>
                  <a:schemeClr val="bg1"/>
                </a:solidFill>
              </a:defRPr>
            </a:lvl8pPr>
            <a:lvl9pPr marL="0" indent="0" algn="ctr">
              <a:buNone/>
              <a:defRPr sz="800">
                <a:solidFill>
                  <a:schemeClr val="bg1"/>
                </a:solidFill>
              </a:defRPr>
            </a:lvl9pPr>
          </a:lstStyle>
          <a:p>
            <a:r>
              <a:rPr lang="x-none" dirty="0" smtClean="0"/>
              <a:t>Click to edit Master subtitle style </a:t>
            </a:r>
            <a:endParaRPr lang="x-none" dirty="0"/>
          </a:p>
        </p:txBody>
      </p:sp>
      <p:pic>
        <p:nvPicPr>
          <p:cNvPr id="17" name="Picture 2" descr="adidasBrand_Logo_BWW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981449" y="4731571"/>
            <a:ext cx="1181101" cy="16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3435350"/>
            <a:ext cx="7920037" cy="1152525"/>
          </a:xfrm>
        </p:spPr>
        <p:txBody>
          <a:bodyPr tIns="180000"/>
          <a:lstStyle>
            <a:lvl1pPr algn="ctr">
              <a:spcBef>
                <a:spcPts val="0"/>
              </a:spcBef>
              <a:defRPr sz="80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800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800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Font typeface="Arial" pitchFamily="34" charset="0"/>
              <a:buNone/>
              <a:defRPr sz="800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Font typeface="Arial" pitchFamily="34" charset="0"/>
              <a:buNone/>
              <a:defRPr sz="800">
                <a:solidFill>
                  <a:schemeClr val="bg1"/>
                </a:solidFill>
              </a:defRPr>
            </a:lvl5pPr>
            <a:lvl6pPr>
              <a:spcBef>
                <a:spcPts val="0"/>
              </a:spcBef>
              <a:defRPr sz="800">
                <a:solidFill>
                  <a:schemeClr val="bg1"/>
                </a:solidFill>
              </a:defRPr>
            </a:lvl6pPr>
            <a:lvl7pPr>
              <a:spcBef>
                <a:spcPts val="0"/>
              </a:spcBef>
              <a:defRPr sz="800">
                <a:solidFill>
                  <a:schemeClr val="bg1"/>
                </a:solidFill>
              </a:defRPr>
            </a:lvl7pPr>
            <a:lvl8pPr>
              <a:spcBef>
                <a:spcPts val="0"/>
              </a:spcBef>
              <a:defRPr sz="800">
                <a:solidFill>
                  <a:schemeClr val="bg1"/>
                </a:solidFill>
              </a:defRPr>
            </a:lvl8pPr>
            <a:lvl9pPr>
              <a:spcBef>
                <a:spcPts val="0"/>
              </a:spcBef>
              <a:defRPr sz="800">
                <a:solidFill>
                  <a:schemeClr val="bg1"/>
                </a:solidFill>
              </a:defRPr>
            </a:lvl9pPr>
          </a:lstStyle>
          <a:p>
            <a:pPr lvl="0"/>
            <a:r>
              <a:rPr lang="x-none" dirty="0" smtClean="0"/>
              <a:t>Click to edit Master text styles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22807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 (4)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x-none" smtClean="0"/>
              <a:t>Footer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136C6D1-1D7D-45E1-A7D6-44C33DC01A23}" type="slidenum">
              <a:rPr lang="x-none" smtClean="0"/>
              <a:t>‹Nr.›</a:t>
            </a:fld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48036" y="555624"/>
            <a:ext cx="5184000" cy="115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x-none" dirty="0" smtClean="0"/>
              <a:t>Click to edit Master text styles </a:t>
            </a:r>
          </a:p>
          <a:p>
            <a:pPr lvl="1"/>
            <a:r>
              <a:rPr lang="x-none" dirty="0" smtClean="0"/>
              <a:t>Second level </a:t>
            </a:r>
          </a:p>
          <a:p>
            <a:pPr lvl="2"/>
            <a:r>
              <a:rPr lang="x-none" dirty="0" smtClean="0"/>
              <a:t>Third level </a:t>
            </a:r>
            <a:endParaRPr lang="x-none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 bwMode="gray">
          <a:xfrm>
            <a:off x="611189" y="555625"/>
            <a:ext cx="2448000" cy="1152525"/>
          </a:xfrm>
        </p:spPr>
        <p:txBody>
          <a:bodyPr/>
          <a:lstStyle>
            <a:lvl1pPr>
              <a:defRPr/>
            </a:lvl1pPr>
          </a:lstStyle>
          <a:p>
            <a:r>
              <a:rPr lang="x-none" dirty="0" smtClean="0"/>
              <a:t>Click to edit Master title style </a:t>
            </a:r>
            <a:endParaRPr lang="x-non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611189" y="1995487"/>
            <a:ext cx="7920848" cy="2592137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83867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 (5)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1" y="0"/>
            <a:ext cx="9144000" cy="3435350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x-none" smtClean="0"/>
              <a:t>Footer</a:t>
            </a:r>
            <a:endParaRPr 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136C6D1-1D7D-45E1-A7D6-44C33DC01A23}" type="slidenum">
              <a:rPr lang="x-none" smtClean="0"/>
              <a:pPr/>
              <a:t>‹Nr.›</a:t>
            </a:fld>
            <a:endParaRPr lang="x-none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 bwMode="gray">
          <a:xfrm>
            <a:off x="606373" y="3435350"/>
            <a:ext cx="7926440" cy="1152525"/>
          </a:xfrm>
        </p:spPr>
        <p:txBody>
          <a:bodyPr anchor="b" anchorCtr="0">
            <a:noAutofit/>
          </a:bodyPr>
          <a:lstStyle>
            <a:lvl1pPr algn="ctr">
              <a:spcBef>
                <a:spcPts val="600"/>
              </a:spcBef>
              <a:defRPr>
                <a:latin typeface="+mn-lt"/>
              </a:defRPr>
            </a:lvl1pPr>
          </a:lstStyle>
          <a:p>
            <a:r>
              <a:rPr lang="x-none" dirty="0" smtClean="0"/>
              <a:t>Click to edit </a:t>
            </a:r>
            <a:br>
              <a:rPr lang="x-none" dirty="0" smtClean="0"/>
            </a:br>
            <a:r>
              <a:rPr lang="x-none" dirty="0" smtClean="0"/>
              <a:t>Master title style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02880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-size Image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1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96156" y="4887913"/>
                </a:moveTo>
                <a:cubicBezTo>
                  <a:pt x="1015007" y="4887913"/>
                  <a:pt x="1030288" y="4903194"/>
                  <a:pt x="1030288" y="4922045"/>
                </a:cubicBezTo>
                <a:cubicBezTo>
                  <a:pt x="1030288" y="4940896"/>
                  <a:pt x="1015007" y="4956177"/>
                  <a:pt x="996156" y="4956177"/>
                </a:cubicBezTo>
                <a:cubicBezTo>
                  <a:pt x="977305" y="4956177"/>
                  <a:pt x="962024" y="4940896"/>
                  <a:pt x="962024" y="4922045"/>
                </a:cubicBezTo>
                <a:cubicBezTo>
                  <a:pt x="962024" y="4903194"/>
                  <a:pt x="977305" y="4887913"/>
                  <a:pt x="996156" y="4887913"/>
                </a:cubicBezTo>
                <a:close/>
                <a:moveTo>
                  <a:pt x="857211" y="4887913"/>
                </a:moveTo>
                <a:cubicBezTo>
                  <a:pt x="876081" y="4887913"/>
                  <a:pt x="892175" y="4903453"/>
                  <a:pt x="892175" y="4922322"/>
                </a:cubicBezTo>
                <a:cubicBezTo>
                  <a:pt x="892175" y="4940637"/>
                  <a:pt x="876081" y="4956176"/>
                  <a:pt x="857211" y="4956176"/>
                </a:cubicBezTo>
                <a:cubicBezTo>
                  <a:pt x="839452" y="4956176"/>
                  <a:pt x="823912" y="4940637"/>
                  <a:pt x="823912" y="4922322"/>
                </a:cubicBezTo>
                <a:cubicBezTo>
                  <a:pt x="823912" y="4903453"/>
                  <a:pt x="839452" y="4887913"/>
                  <a:pt x="857211" y="4887913"/>
                </a:cubicBezTo>
                <a:close/>
                <a:moveTo>
                  <a:pt x="672306" y="4887913"/>
                </a:moveTo>
                <a:cubicBezTo>
                  <a:pt x="692033" y="4887913"/>
                  <a:pt x="708025" y="4903194"/>
                  <a:pt x="708025" y="4922045"/>
                </a:cubicBezTo>
                <a:cubicBezTo>
                  <a:pt x="708025" y="4940896"/>
                  <a:pt x="692033" y="4956177"/>
                  <a:pt x="672306" y="4956177"/>
                </a:cubicBezTo>
                <a:cubicBezTo>
                  <a:pt x="652579" y="4956177"/>
                  <a:pt x="636587" y="4940896"/>
                  <a:pt x="636587" y="4922045"/>
                </a:cubicBezTo>
                <a:cubicBezTo>
                  <a:pt x="636587" y="4903194"/>
                  <a:pt x="652579" y="4887913"/>
                  <a:pt x="672306" y="4887913"/>
                </a:cubicBezTo>
                <a:close/>
                <a:moveTo>
                  <a:pt x="533399" y="4887913"/>
                </a:moveTo>
                <a:cubicBezTo>
                  <a:pt x="552688" y="4887913"/>
                  <a:pt x="568324" y="4903194"/>
                  <a:pt x="568324" y="4922045"/>
                </a:cubicBezTo>
                <a:cubicBezTo>
                  <a:pt x="568324" y="4940896"/>
                  <a:pt x="552688" y="4956177"/>
                  <a:pt x="533399" y="4956177"/>
                </a:cubicBezTo>
                <a:cubicBezTo>
                  <a:pt x="514110" y="4956177"/>
                  <a:pt x="498474" y="4940896"/>
                  <a:pt x="498474" y="4922045"/>
                </a:cubicBezTo>
                <a:cubicBezTo>
                  <a:pt x="498474" y="4903194"/>
                  <a:pt x="514110" y="4887913"/>
                  <a:pt x="533399" y="4887913"/>
                </a:cubicBezTo>
                <a:close/>
                <a:moveTo>
                  <a:pt x="1124637" y="4860925"/>
                </a:moveTo>
                <a:cubicBezTo>
                  <a:pt x="1093583" y="4860925"/>
                  <a:pt x="1074950" y="4877658"/>
                  <a:pt x="1074950" y="4899411"/>
                </a:cubicBezTo>
                <a:cubicBezTo>
                  <a:pt x="1074950" y="4912240"/>
                  <a:pt x="1081725" y="4922838"/>
                  <a:pt x="1091324" y="4927858"/>
                </a:cubicBezTo>
                <a:cubicBezTo>
                  <a:pt x="1099229" y="4932320"/>
                  <a:pt x="1110521" y="4934551"/>
                  <a:pt x="1122943" y="4936224"/>
                </a:cubicBezTo>
                <a:cubicBezTo>
                  <a:pt x="1135930" y="4938455"/>
                  <a:pt x="1147787" y="4939013"/>
                  <a:pt x="1148916" y="4948495"/>
                </a:cubicBezTo>
                <a:cubicBezTo>
                  <a:pt x="1148916" y="4954631"/>
                  <a:pt x="1142141" y="4962439"/>
                  <a:pt x="1128590" y="4962439"/>
                </a:cubicBezTo>
                <a:cubicBezTo>
                  <a:pt x="1108263" y="4962439"/>
                  <a:pt x="1103746" y="4951284"/>
                  <a:pt x="1103746" y="4943475"/>
                </a:cubicBezTo>
                <a:cubicBezTo>
                  <a:pt x="1103733" y="4943475"/>
                  <a:pt x="1103086" y="4943475"/>
                  <a:pt x="1071562" y="4943475"/>
                </a:cubicBezTo>
                <a:cubicBezTo>
                  <a:pt x="1073256" y="4967459"/>
                  <a:pt x="1093018" y="4984750"/>
                  <a:pt x="1126896" y="4984750"/>
                </a:cubicBezTo>
                <a:cubicBezTo>
                  <a:pt x="1156821" y="4984750"/>
                  <a:pt x="1181100" y="4973037"/>
                  <a:pt x="1181100" y="4943475"/>
                </a:cubicBezTo>
                <a:cubicBezTo>
                  <a:pt x="1181100" y="4927300"/>
                  <a:pt x="1169243" y="4916145"/>
                  <a:pt x="1150610" y="4911125"/>
                </a:cubicBezTo>
                <a:cubicBezTo>
                  <a:pt x="1130848" y="4906105"/>
                  <a:pt x="1105440" y="4906662"/>
                  <a:pt x="1105440" y="4894391"/>
                </a:cubicBezTo>
                <a:cubicBezTo>
                  <a:pt x="1106569" y="4886025"/>
                  <a:pt x="1114474" y="4883794"/>
                  <a:pt x="1126331" y="4883794"/>
                </a:cubicBezTo>
                <a:cubicBezTo>
                  <a:pt x="1144399" y="4883794"/>
                  <a:pt x="1145528" y="4893834"/>
                  <a:pt x="1146093" y="4899969"/>
                </a:cubicBezTo>
                <a:cubicBezTo>
                  <a:pt x="1146104" y="4899969"/>
                  <a:pt x="1146681" y="4899969"/>
                  <a:pt x="1176583" y="4899969"/>
                </a:cubicBezTo>
                <a:cubicBezTo>
                  <a:pt x="1174325" y="4876543"/>
                  <a:pt x="1155127" y="4860925"/>
                  <a:pt x="1124637" y="4860925"/>
                </a:cubicBezTo>
                <a:close/>
                <a:moveTo>
                  <a:pt x="994464" y="4860925"/>
                </a:moveTo>
                <a:cubicBezTo>
                  <a:pt x="960625" y="4860925"/>
                  <a:pt x="931862" y="4888256"/>
                  <a:pt x="931862" y="4922838"/>
                </a:cubicBezTo>
                <a:cubicBezTo>
                  <a:pt x="931862" y="4956862"/>
                  <a:pt x="960625" y="4984750"/>
                  <a:pt x="994464" y="4984750"/>
                </a:cubicBezTo>
                <a:cubicBezTo>
                  <a:pt x="1008564" y="4984750"/>
                  <a:pt x="1020407" y="4980846"/>
                  <a:pt x="1030559" y="4974153"/>
                </a:cubicBezTo>
                <a:lnTo>
                  <a:pt x="1030559" y="4981961"/>
                </a:lnTo>
                <a:cubicBezTo>
                  <a:pt x="1030574" y="4981961"/>
                  <a:pt x="1031221" y="4981961"/>
                  <a:pt x="1060450" y="4981961"/>
                </a:cubicBezTo>
                <a:cubicBezTo>
                  <a:pt x="1060450" y="4981952"/>
                  <a:pt x="1060450" y="4980875"/>
                  <a:pt x="1060450" y="4862041"/>
                </a:cubicBezTo>
                <a:cubicBezTo>
                  <a:pt x="1060436" y="4862041"/>
                  <a:pt x="1059822" y="4862041"/>
                  <a:pt x="1030559" y="4862041"/>
                </a:cubicBezTo>
                <a:lnTo>
                  <a:pt x="1030559" y="4871523"/>
                </a:lnTo>
                <a:cubicBezTo>
                  <a:pt x="1020407" y="4864272"/>
                  <a:pt x="1008000" y="4860925"/>
                  <a:pt x="994464" y="4860925"/>
                </a:cubicBezTo>
                <a:close/>
                <a:moveTo>
                  <a:pt x="752474" y="4860925"/>
                </a:moveTo>
                <a:lnTo>
                  <a:pt x="752474" y="4981575"/>
                </a:lnTo>
                <a:lnTo>
                  <a:pt x="781049" y="4981575"/>
                </a:lnTo>
                <a:lnTo>
                  <a:pt x="781049" y="4860925"/>
                </a:lnTo>
                <a:close/>
                <a:moveTo>
                  <a:pt x="533065" y="4860925"/>
                </a:moveTo>
                <a:cubicBezTo>
                  <a:pt x="498662" y="4860925"/>
                  <a:pt x="469899" y="4888256"/>
                  <a:pt x="469899" y="4922838"/>
                </a:cubicBezTo>
                <a:cubicBezTo>
                  <a:pt x="469899" y="4956862"/>
                  <a:pt x="498662" y="4984750"/>
                  <a:pt x="533065" y="4984750"/>
                </a:cubicBezTo>
                <a:cubicBezTo>
                  <a:pt x="546601" y="4984750"/>
                  <a:pt x="559008" y="4980846"/>
                  <a:pt x="569160" y="4974153"/>
                </a:cubicBezTo>
                <a:lnTo>
                  <a:pt x="569160" y="4981961"/>
                </a:lnTo>
                <a:cubicBezTo>
                  <a:pt x="569177" y="4981961"/>
                  <a:pt x="569866" y="4981961"/>
                  <a:pt x="598487" y="4981961"/>
                </a:cubicBezTo>
                <a:cubicBezTo>
                  <a:pt x="598487" y="4981950"/>
                  <a:pt x="598487" y="4980779"/>
                  <a:pt x="598487" y="4862041"/>
                </a:cubicBezTo>
                <a:cubicBezTo>
                  <a:pt x="598472" y="4862041"/>
                  <a:pt x="597830" y="4862041"/>
                  <a:pt x="569160" y="4862041"/>
                </a:cubicBezTo>
                <a:lnTo>
                  <a:pt x="569160" y="4871523"/>
                </a:lnTo>
                <a:cubicBezTo>
                  <a:pt x="558444" y="4864272"/>
                  <a:pt x="546037" y="4860925"/>
                  <a:pt x="533065" y="4860925"/>
                </a:cubicBezTo>
                <a:close/>
                <a:moveTo>
                  <a:pt x="1164643" y="4852839"/>
                </a:moveTo>
                <a:lnTo>
                  <a:pt x="1165492" y="4853712"/>
                </a:lnTo>
                <a:lnTo>
                  <a:pt x="1164643" y="4853712"/>
                </a:lnTo>
                <a:close/>
                <a:moveTo>
                  <a:pt x="1173199" y="4852766"/>
                </a:moveTo>
                <a:cubicBezTo>
                  <a:pt x="1173604" y="4853693"/>
                  <a:pt x="1173612" y="4853712"/>
                  <a:pt x="1173612" y="4853712"/>
                </a:cubicBezTo>
                <a:lnTo>
                  <a:pt x="1172280" y="4853712"/>
                </a:lnTo>
                <a:close/>
                <a:moveTo>
                  <a:pt x="1166325" y="4847888"/>
                </a:moveTo>
                <a:lnTo>
                  <a:pt x="1168567" y="4847888"/>
                </a:lnTo>
                <a:cubicBezTo>
                  <a:pt x="1168568" y="4847889"/>
                  <a:pt x="1168576" y="4847906"/>
                  <a:pt x="1168930" y="4848643"/>
                </a:cubicBezTo>
                <a:lnTo>
                  <a:pt x="1171370" y="4853712"/>
                </a:lnTo>
                <a:lnTo>
                  <a:pt x="1172280" y="4853712"/>
                </a:lnTo>
                <a:lnTo>
                  <a:pt x="1168886" y="4857207"/>
                </a:lnTo>
                <a:cubicBezTo>
                  <a:pt x="1167237" y="4857207"/>
                  <a:pt x="1165677" y="4856818"/>
                  <a:pt x="1165492" y="4853712"/>
                </a:cubicBezTo>
                <a:lnTo>
                  <a:pt x="1166325" y="4853712"/>
                </a:lnTo>
                <a:cubicBezTo>
                  <a:pt x="1166325" y="4853712"/>
                  <a:pt x="1166325" y="4853695"/>
                  <a:pt x="1166325" y="4852958"/>
                </a:cubicBezTo>
                <a:close/>
                <a:moveTo>
                  <a:pt x="1166340" y="4841482"/>
                </a:moveTo>
                <a:lnTo>
                  <a:pt x="1169168" y="4841482"/>
                </a:lnTo>
                <a:cubicBezTo>
                  <a:pt x="1170865" y="4841482"/>
                  <a:pt x="1171431" y="4842668"/>
                  <a:pt x="1171431" y="4843853"/>
                </a:cubicBezTo>
                <a:cubicBezTo>
                  <a:pt x="1171431" y="4845039"/>
                  <a:pt x="1170865" y="4846224"/>
                  <a:pt x="1169168" y="4846224"/>
                </a:cubicBezTo>
                <a:close/>
                <a:moveTo>
                  <a:pt x="1164643" y="4839860"/>
                </a:moveTo>
                <a:cubicBezTo>
                  <a:pt x="1164643" y="4840038"/>
                  <a:pt x="1164643" y="4840471"/>
                  <a:pt x="1164643" y="4841524"/>
                </a:cubicBezTo>
                <a:lnTo>
                  <a:pt x="1164643" y="4852839"/>
                </a:lnTo>
                <a:lnTo>
                  <a:pt x="1158341" y="4846349"/>
                </a:lnTo>
                <a:cubicBezTo>
                  <a:pt x="1158341" y="4842641"/>
                  <a:pt x="1160146" y="4839368"/>
                  <a:pt x="1164643" y="4839860"/>
                </a:cubicBezTo>
                <a:close/>
                <a:moveTo>
                  <a:pt x="1164643" y="4839735"/>
                </a:moveTo>
                <a:lnTo>
                  <a:pt x="1164765" y="4839735"/>
                </a:lnTo>
                <a:close/>
                <a:moveTo>
                  <a:pt x="1168886" y="4835491"/>
                </a:moveTo>
                <a:cubicBezTo>
                  <a:pt x="1174709" y="4835491"/>
                  <a:pt x="1179430" y="4840353"/>
                  <a:pt x="1179430" y="4846349"/>
                </a:cubicBezTo>
                <a:cubicBezTo>
                  <a:pt x="1179430" y="4850006"/>
                  <a:pt x="1177675" y="4853241"/>
                  <a:pt x="1173199" y="4852766"/>
                </a:cubicBezTo>
                <a:lnTo>
                  <a:pt x="1170810" y="4847306"/>
                </a:lnTo>
                <a:cubicBezTo>
                  <a:pt x="1172491" y="4847306"/>
                  <a:pt x="1173612" y="4845559"/>
                  <a:pt x="1173612" y="4843811"/>
                </a:cubicBezTo>
                <a:cubicBezTo>
                  <a:pt x="1173612" y="4841482"/>
                  <a:pt x="1171370" y="4839735"/>
                  <a:pt x="1169128" y="4839735"/>
                </a:cubicBezTo>
                <a:close/>
                <a:moveTo>
                  <a:pt x="1168522" y="4833744"/>
                </a:moveTo>
                <a:cubicBezTo>
                  <a:pt x="1161561" y="4833744"/>
                  <a:pt x="1155917" y="4839388"/>
                  <a:pt x="1155917" y="4846349"/>
                </a:cubicBezTo>
                <a:cubicBezTo>
                  <a:pt x="1155917" y="4853311"/>
                  <a:pt x="1161561" y="4858954"/>
                  <a:pt x="1168522" y="4858954"/>
                </a:cubicBezTo>
                <a:cubicBezTo>
                  <a:pt x="1175484" y="4858954"/>
                  <a:pt x="1181127" y="4853311"/>
                  <a:pt x="1181127" y="4846349"/>
                </a:cubicBezTo>
                <a:cubicBezTo>
                  <a:pt x="1181127" y="4839388"/>
                  <a:pt x="1175484" y="4833744"/>
                  <a:pt x="1168522" y="4833744"/>
                </a:cubicBezTo>
                <a:close/>
                <a:moveTo>
                  <a:pt x="892881" y="4819650"/>
                </a:moveTo>
                <a:cubicBezTo>
                  <a:pt x="892881" y="4819673"/>
                  <a:pt x="892881" y="4820709"/>
                  <a:pt x="892881" y="4870364"/>
                </a:cubicBezTo>
                <a:cubicBezTo>
                  <a:pt x="882684" y="4863038"/>
                  <a:pt x="870222" y="4859657"/>
                  <a:pt x="856627" y="4859657"/>
                </a:cubicBezTo>
                <a:cubicBezTo>
                  <a:pt x="822072" y="4859657"/>
                  <a:pt x="793749" y="4887268"/>
                  <a:pt x="793749" y="4922204"/>
                </a:cubicBezTo>
                <a:cubicBezTo>
                  <a:pt x="793749" y="4956576"/>
                  <a:pt x="822072" y="4984750"/>
                  <a:pt x="856627" y="4984750"/>
                </a:cubicBezTo>
                <a:cubicBezTo>
                  <a:pt x="870222" y="4984750"/>
                  <a:pt x="882684" y="4980806"/>
                  <a:pt x="892881" y="4974044"/>
                </a:cubicBezTo>
                <a:lnTo>
                  <a:pt x="892881" y="4981933"/>
                </a:lnTo>
                <a:cubicBezTo>
                  <a:pt x="892895" y="4981933"/>
                  <a:pt x="893526" y="4981933"/>
                  <a:pt x="922337" y="4981933"/>
                </a:cubicBezTo>
                <a:cubicBezTo>
                  <a:pt x="922337" y="4981909"/>
                  <a:pt x="922337" y="4979946"/>
                  <a:pt x="922337" y="4819650"/>
                </a:cubicBezTo>
                <a:cubicBezTo>
                  <a:pt x="922324" y="4819650"/>
                  <a:pt x="921714" y="4819650"/>
                  <a:pt x="892881" y="4819650"/>
                </a:cubicBezTo>
                <a:close/>
                <a:moveTo>
                  <a:pt x="752474" y="4819650"/>
                </a:moveTo>
                <a:lnTo>
                  <a:pt x="752474" y="4849813"/>
                </a:lnTo>
                <a:lnTo>
                  <a:pt x="781049" y="4849813"/>
                </a:lnTo>
                <a:lnTo>
                  <a:pt x="781049" y="4819650"/>
                </a:lnTo>
                <a:close/>
                <a:moveTo>
                  <a:pt x="706839" y="4819650"/>
                </a:moveTo>
                <a:cubicBezTo>
                  <a:pt x="706839" y="4819677"/>
                  <a:pt x="706839" y="4820806"/>
                  <a:pt x="706839" y="4870364"/>
                </a:cubicBezTo>
                <a:cubicBezTo>
                  <a:pt x="696171" y="4863038"/>
                  <a:pt x="684379" y="4859657"/>
                  <a:pt x="671464" y="4859657"/>
                </a:cubicBezTo>
                <a:cubicBezTo>
                  <a:pt x="636650" y="4859657"/>
                  <a:pt x="608012" y="4887268"/>
                  <a:pt x="608012" y="4922204"/>
                </a:cubicBezTo>
                <a:cubicBezTo>
                  <a:pt x="608012" y="4956576"/>
                  <a:pt x="636650" y="4984750"/>
                  <a:pt x="671464" y="4984750"/>
                </a:cubicBezTo>
                <a:cubicBezTo>
                  <a:pt x="684379" y="4984750"/>
                  <a:pt x="696171" y="4980806"/>
                  <a:pt x="706839" y="4974044"/>
                </a:cubicBezTo>
                <a:lnTo>
                  <a:pt x="706839" y="4981933"/>
                </a:lnTo>
                <a:cubicBezTo>
                  <a:pt x="706851" y="4981933"/>
                  <a:pt x="707444" y="4981933"/>
                  <a:pt x="736600" y="4981933"/>
                </a:cubicBezTo>
                <a:cubicBezTo>
                  <a:pt x="736600" y="4981905"/>
                  <a:pt x="736600" y="4979761"/>
                  <a:pt x="736600" y="4819650"/>
                </a:cubicBezTo>
                <a:cubicBezTo>
                  <a:pt x="736585" y="4819650"/>
                  <a:pt x="735918" y="4819650"/>
                  <a:pt x="706839" y="4819650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5143500"/>
                </a:lnTo>
                <a:lnTo>
                  <a:pt x="0" y="5143500"/>
                </a:lnTo>
                <a:lnTo>
                  <a:pt x="0" y="4983163"/>
                </a:lnTo>
                <a:lnTo>
                  <a:pt x="428624" y="4983163"/>
                </a:lnTo>
                <a:lnTo>
                  <a:pt x="428624" y="4956175"/>
                </a:lnTo>
                <a:lnTo>
                  <a:pt x="0" y="4956175"/>
                </a:lnTo>
                <a:lnTo>
                  <a:pt x="0" y="4935538"/>
                </a:lnTo>
                <a:lnTo>
                  <a:pt x="428624" y="4935538"/>
                </a:lnTo>
                <a:lnTo>
                  <a:pt x="428624" y="4908550"/>
                </a:lnTo>
                <a:lnTo>
                  <a:pt x="0" y="4908550"/>
                </a:lnTo>
                <a:lnTo>
                  <a:pt x="0" y="4887913"/>
                </a:lnTo>
                <a:lnTo>
                  <a:pt x="428624" y="4887913"/>
                </a:lnTo>
                <a:lnTo>
                  <a:pt x="428624" y="4860925"/>
                </a:lnTo>
                <a:lnTo>
                  <a:pt x="0" y="4860925"/>
                </a:lnTo>
                <a:close/>
              </a:path>
            </a:pathLst>
          </a:custGeo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Footer</a:t>
            </a:r>
            <a:endParaRPr 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36C6D1-1D7D-45E1-A7D6-44C33DC01A23}" type="slidenum">
              <a:rPr lang="x-none" smtClean="0"/>
              <a:pPr/>
              <a:t>‹Nr.›</a:t>
            </a:fld>
            <a:endParaRPr lang="x-none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to edit Master title style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6902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Images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x-none" smtClean="0"/>
              <a:t>Footer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136C6D1-1D7D-45E1-A7D6-44C33DC01A23}" type="slidenum">
              <a:rPr lang="x-none" smtClean="0"/>
              <a:t>‹Nr.›</a:t>
            </a:fld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1187" y="1995488"/>
            <a:ext cx="2448000" cy="259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x-none" dirty="0" smtClean="0"/>
              <a:t>Click to edit Master text styles </a:t>
            </a:r>
          </a:p>
          <a:p>
            <a:pPr lvl="1"/>
            <a:r>
              <a:rPr lang="x-none" dirty="0" smtClean="0"/>
              <a:t>Second level </a:t>
            </a:r>
          </a:p>
          <a:p>
            <a:pPr lvl="2"/>
            <a:r>
              <a:rPr lang="x-none" dirty="0" smtClean="0"/>
              <a:t>Third level </a:t>
            </a:r>
          </a:p>
          <a:p>
            <a:pPr lvl="3"/>
            <a:r>
              <a:rPr lang="x-none" dirty="0" smtClean="0"/>
              <a:t>Fourth level </a:t>
            </a:r>
          </a:p>
          <a:p>
            <a:pPr lvl="4"/>
            <a:r>
              <a:rPr lang="x-none" dirty="0" smtClean="0"/>
              <a:t>Fifth level </a:t>
            </a:r>
            <a:endParaRPr lang="x-none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 bwMode="gray">
          <a:xfrm>
            <a:off x="611189" y="555625"/>
            <a:ext cx="2448000" cy="1152525"/>
          </a:xfrm>
        </p:spPr>
        <p:txBody>
          <a:bodyPr/>
          <a:lstStyle>
            <a:lvl1pPr>
              <a:defRPr/>
            </a:lvl1pPr>
          </a:lstStyle>
          <a:p>
            <a:r>
              <a:rPr lang="x-none" dirty="0" smtClean="0"/>
              <a:t>Click to edit Master title style </a:t>
            </a:r>
            <a:endParaRPr lang="x-non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6084888" y="555625"/>
            <a:ext cx="2447148" cy="4032000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3348038" y="555625"/>
            <a:ext cx="2447148" cy="4032000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29042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3 Images (1)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x-none" smtClean="0"/>
              <a:t>Footer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136C6D1-1D7D-45E1-A7D6-44C33DC01A23}" type="slidenum">
              <a:rPr lang="x-none" smtClean="0"/>
              <a:t>‹Nr.›</a:t>
            </a:fld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47185" y="555625"/>
            <a:ext cx="5185627" cy="11525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x-none" dirty="0" smtClean="0"/>
              <a:t>Click to edit Master text styles </a:t>
            </a:r>
          </a:p>
          <a:p>
            <a:pPr lvl="1"/>
            <a:r>
              <a:rPr lang="x-none" dirty="0" smtClean="0"/>
              <a:t>Second level </a:t>
            </a:r>
          </a:p>
          <a:p>
            <a:pPr lvl="2"/>
            <a:r>
              <a:rPr lang="x-none" dirty="0" smtClean="0"/>
              <a:t>Third level </a:t>
            </a:r>
            <a:endParaRPr lang="x-none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 bwMode="gray">
          <a:xfrm>
            <a:off x="611189" y="555625"/>
            <a:ext cx="2448000" cy="1152525"/>
          </a:xfrm>
        </p:spPr>
        <p:txBody>
          <a:bodyPr/>
          <a:lstStyle>
            <a:lvl1pPr>
              <a:defRPr/>
            </a:lvl1pPr>
          </a:lstStyle>
          <a:p>
            <a:r>
              <a:rPr lang="x-none" dirty="0" smtClean="0"/>
              <a:t>Click to edit Master title style </a:t>
            </a:r>
            <a:endParaRPr lang="x-non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6084888" y="1995487"/>
            <a:ext cx="2447148" cy="2592137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3348038" y="1995487"/>
            <a:ext cx="2447148" cy="2592137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611188" y="1995487"/>
            <a:ext cx="2447148" cy="2592137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3337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3 Images (2)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x-none" smtClean="0"/>
              <a:t>Footer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136C6D1-1D7D-45E1-A7D6-44C33DC01A23}" type="slidenum">
              <a:rPr lang="x-none" smtClean="0"/>
              <a:t>‹Nr.›</a:t>
            </a:fld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1187" y="1995488"/>
            <a:ext cx="2448000" cy="259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x-none" dirty="0" smtClean="0"/>
              <a:t>Click to edit Master text styles </a:t>
            </a:r>
          </a:p>
          <a:p>
            <a:pPr lvl="1"/>
            <a:r>
              <a:rPr lang="x-none" dirty="0" smtClean="0"/>
              <a:t>Second level </a:t>
            </a:r>
          </a:p>
          <a:p>
            <a:pPr lvl="2"/>
            <a:r>
              <a:rPr lang="x-none" dirty="0" smtClean="0"/>
              <a:t>Third level </a:t>
            </a:r>
          </a:p>
          <a:p>
            <a:pPr lvl="3"/>
            <a:r>
              <a:rPr lang="x-none" dirty="0" smtClean="0"/>
              <a:t>Fourth level </a:t>
            </a:r>
          </a:p>
          <a:p>
            <a:pPr lvl="4"/>
            <a:r>
              <a:rPr lang="x-none" dirty="0" smtClean="0"/>
              <a:t>Fifth level </a:t>
            </a:r>
            <a:endParaRPr lang="x-none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 bwMode="gray">
          <a:xfrm>
            <a:off x="611189" y="555625"/>
            <a:ext cx="2448000" cy="1152525"/>
          </a:xfrm>
        </p:spPr>
        <p:txBody>
          <a:bodyPr/>
          <a:lstStyle>
            <a:lvl1pPr>
              <a:defRPr/>
            </a:lvl1pPr>
          </a:lstStyle>
          <a:p>
            <a:r>
              <a:rPr lang="x-none" dirty="0" smtClean="0"/>
              <a:t>Click to edit Master title style </a:t>
            </a:r>
            <a:endParaRPr lang="x-non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3348038" y="555624"/>
            <a:ext cx="5184000" cy="1152000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348038" y="1995486"/>
            <a:ext cx="5184000" cy="1152000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3348038" y="3435349"/>
            <a:ext cx="5184000" cy="1152000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07101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6 Images (1)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x-none" smtClean="0"/>
              <a:t>Footer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136C6D1-1D7D-45E1-A7D6-44C33DC01A23}" type="slidenum">
              <a:rPr lang="x-none" smtClean="0"/>
              <a:t>‹Nr.›</a:t>
            </a:fld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1187" y="1995488"/>
            <a:ext cx="2448000" cy="259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x-none" dirty="0" smtClean="0"/>
              <a:t>Click to edit Master text styles </a:t>
            </a:r>
          </a:p>
          <a:p>
            <a:pPr lvl="1"/>
            <a:r>
              <a:rPr lang="x-none" dirty="0" smtClean="0"/>
              <a:t>Second level </a:t>
            </a:r>
          </a:p>
          <a:p>
            <a:pPr lvl="2"/>
            <a:r>
              <a:rPr lang="x-none" dirty="0" smtClean="0"/>
              <a:t>Third level </a:t>
            </a:r>
          </a:p>
          <a:p>
            <a:pPr lvl="3"/>
            <a:r>
              <a:rPr lang="x-none" dirty="0" smtClean="0"/>
              <a:t>Fourth level </a:t>
            </a:r>
          </a:p>
          <a:p>
            <a:pPr lvl="4"/>
            <a:r>
              <a:rPr lang="x-none" dirty="0" smtClean="0"/>
              <a:t>Fifth level </a:t>
            </a:r>
            <a:endParaRPr lang="x-none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 bwMode="gray">
          <a:xfrm>
            <a:off x="611189" y="555625"/>
            <a:ext cx="2448000" cy="1152525"/>
          </a:xfrm>
        </p:spPr>
        <p:txBody>
          <a:bodyPr/>
          <a:lstStyle>
            <a:lvl1pPr>
              <a:defRPr/>
            </a:lvl1pPr>
          </a:lstStyle>
          <a:p>
            <a:r>
              <a:rPr lang="x-none" dirty="0" smtClean="0"/>
              <a:t>Click to edit Master title style </a:t>
            </a:r>
            <a:endParaRPr lang="x-non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6084888" y="555624"/>
            <a:ext cx="2448000" cy="1152000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3348038" y="555624"/>
            <a:ext cx="2448000" cy="1152000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6084888" y="1995486"/>
            <a:ext cx="2448000" cy="1152000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3348038" y="1995486"/>
            <a:ext cx="2448000" cy="1152000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084888" y="3435349"/>
            <a:ext cx="2448000" cy="1152000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3348038" y="3435349"/>
            <a:ext cx="2448000" cy="1152000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03570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6 Images (2)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x-none" smtClean="0"/>
              <a:t>Footer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136C6D1-1D7D-45E1-A7D6-44C33DC01A23}" type="slidenum">
              <a:rPr lang="x-none" smtClean="0"/>
              <a:t>‹Nr.›</a:t>
            </a:fld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48038" y="555625"/>
            <a:ext cx="5184775" cy="11525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x-none" dirty="0" smtClean="0"/>
              <a:t>Click to edit Master text styles </a:t>
            </a:r>
          </a:p>
          <a:p>
            <a:pPr lvl="1"/>
            <a:r>
              <a:rPr lang="x-none" dirty="0" smtClean="0"/>
              <a:t>Second level </a:t>
            </a:r>
          </a:p>
          <a:p>
            <a:pPr lvl="2"/>
            <a:r>
              <a:rPr lang="x-none" dirty="0" smtClean="0"/>
              <a:t>Third level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 bwMode="gray">
          <a:xfrm>
            <a:off x="611189" y="555625"/>
            <a:ext cx="2448000" cy="1152525"/>
          </a:xfrm>
        </p:spPr>
        <p:txBody>
          <a:bodyPr/>
          <a:lstStyle>
            <a:lvl1pPr>
              <a:defRPr/>
            </a:lvl1pPr>
          </a:lstStyle>
          <a:p>
            <a:r>
              <a:rPr lang="x-none" dirty="0" smtClean="0"/>
              <a:t>Click to edit Master title style </a:t>
            </a:r>
            <a:endParaRPr lang="x-none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6084888" y="1995486"/>
            <a:ext cx="2448000" cy="1152000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3348038" y="1995486"/>
            <a:ext cx="2448000" cy="1152000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084888" y="3435349"/>
            <a:ext cx="2448000" cy="1152000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3348038" y="3435349"/>
            <a:ext cx="2448000" cy="1152000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611113" y="1995486"/>
            <a:ext cx="2448000" cy="1152000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21" hasCustomPrompt="1"/>
          </p:nvPr>
        </p:nvSpPr>
        <p:spPr bwMode="gray">
          <a:xfrm>
            <a:off x="611113" y="3435349"/>
            <a:ext cx="2448000" cy="1152000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49634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nd Slide">
    <p:bg bwMode="lt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612000" y="555625"/>
            <a:ext cx="7920000" cy="2592387"/>
          </a:xfrm>
        </p:spPr>
        <p:txBody>
          <a:bodyPr anchor="ctr" anchorCtr="0"/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to edit </a:t>
            </a:r>
            <a:br>
              <a:rPr lang="x-none" dirty="0" smtClean="0"/>
            </a:br>
            <a:r>
              <a:rPr lang="x-none" dirty="0" smtClean="0"/>
              <a:t>Master title style </a:t>
            </a:r>
            <a:endParaRPr lang="x-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611188" y="3148013"/>
            <a:ext cx="7920000" cy="1439862"/>
          </a:xfrm>
        </p:spPr>
        <p:txBody>
          <a:bodyPr tIns="144000" anchor="t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b="1">
                <a:solidFill>
                  <a:schemeClr val="bg1"/>
                </a:solidFill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000" b="0">
                <a:solidFill>
                  <a:schemeClr val="bg1"/>
                </a:solidFill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buNone/>
              <a:defRPr sz="1000" b="0">
                <a:solidFill>
                  <a:schemeClr val="bg1"/>
                </a:solidFill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buNone/>
              <a:defRPr sz="1000" b="0">
                <a:solidFill>
                  <a:schemeClr val="bg1"/>
                </a:solidFill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buNone/>
              <a:defRPr sz="1000" b="0">
                <a:solidFill>
                  <a:schemeClr val="bg1"/>
                </a:solidFill>
              </a:defRPr>
            </a:lvl5pPr>
            <a:lvl6pPr marL="0" indent="0" algn="ctr">
              <a:lnSpc>
                <a:spcPct val="100000"/>
              </a:lnSpc>
              <a:spcBef>
                <a:spcPts val="0"/>
              </a:spcBef>
              <a:buNone/>
              <a:defRPr sz="1000" b="0">
                <a:solidFill>
                  <a:schemeClr val="bg1"/>
                </a:solidFill>
              </a:defRPr>
            </a:lvl6pPr>
            <a:lvl7pPr marL="0" indent="0" algn="ctr">
              <a:lnSpc>
                <a:spcPct val="100000"/>
              </a:lnSpc>
              <a:spcBef>
                <a:spcPts val="0"/>
              </a:spcBef>
              <a:buNone/>
              <a:defRPr sz="1000" b="0">
                <a:solidFill>
                  <a:schemeClr val="bg1"/>
                </a:solidFill>
              </a:defRPr>
            </a:lvl7pPr>
            <a:lvl8pPr marL="0" indent="0" algn="ctr">
              <a:lnSpc>
                <a:spcPct val="100000"/>
              </a:lnSpc>
              <a:spcBef>
                <a:spcPts val="0"/>
              </a:spcBef>
              <a:buNone/>
              <a:defRPr sz="1000" b="0">
                <a:solidFill>
                  <a:schemeClr val="bg1"/>
                </a:solidFill>
              </a:defRPr>
            </a:lvl8pPr>
            <a:lvl9pPr marL="0" indent="0" algn="ctr">
              <a:lnSpc>
                <a:spcPct val="100000"/>
              </a:lnSpc>
              <a:spcBef>
                <a:spcPts val="0"/>
              </a:spcBef>
              <a:buNone/>
              <a:defRPr sz="1000" b="0">
                <a:solidFill>
                  <a:schemeClr val="bg1"/>
                </a:solidFill>
              </a:defRPr>
            </a:lvl9pPr>
          </a:lstStyle>
          <a:p>
            <a:r>
              <a:rPr lang="x-none" dirty="0" smtClean="0"/>
              <a:t>Click to edit Master subtitle style </a:t>
            </a:r>
          </a:p>
        </p:txBody>
      </p:sp>
      <p:pic>
        <p:nvPicPr>
          <p:cNvPr id="6" name="Picture 2" descr="adidasBrand_Logo_BWW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542400" y="4731571"/>
            <a:ext cx="1181101" cy="16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10"/>
          <p:cNvSpPr txBox="1"/>
          <p:nvPr userDrawn="1"/>
        </p:nvSpPr>
        <p:spPr bwMode="gray">
          <a:xfrm>
            <a:off x="4989240" y="4734371"/>
            <a:ext cx="883665" cy="16477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x-none" sz="900" dirty="0" smtClean="0">
                <a:solidFill>
                  <a:prstClr val="white"/>
                </a:solidFill>
              </a:rPr>
              <a:t>adidas.com</a:t>
            </a:r>
            <a:endParaRPr lang="x-none" sz="900" dirty="0">
              <a:solidFill>
                <a:prstClr val="white"/>
              </a:solidFill>
            </a:endParaRPr>
          </a:p>
        </p:txBody>
      </p:sp>
      <p:cxnSp>
        <p:nvCxnSpPr>
          <p:cNvPr id="8" name="Gerade Verbindung 2"/>
          <p:cNvCxnSpPr/>
          <p:nvPr userDrawn="1"/>
        </p:nvCxnSpPr>
        <p:spPr bwMode="gray">
          <a:xfrm>
            <a:off x="4857080" y="4724376"/>
            <a:ext cx="1" cy="1800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672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ckGuide: Layout-Grid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x-none" dirty="0" smtClean="0"/>
              <a:t>Footer</a:t>
            </a:r>
            <a:endParaRPr 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136C6D1-1D7D-45E1-A7D6-44C33DC01A23}" type="slidenum">
              <a:rPr lang="x-none" smtClean="0"/>
              <a:t>‹Nr.›</a:t>
            </a:fld>
            <a:endParaRPr lang="x-none"/>
          </a:p>
        </p:txBody>
      </p:sp>
      <p:grpSp>
        <p:nvGrpSpPr>
          <p:cNvPr id="23" name="Group 22"/>
          <p:cNvGrpSpPr/>
          <p:nvPr userDrawn="1"/>
        </p:nvGrpSpPr>
        <p:grpSpPr bwMode="gray">
          <a:xfrm>
            <a:off x="-88908" y="555625"/>
            <a:ext cx="9232908" cy="4029869"/>
            <a:chOff x="-57158" y="555625"/>
            <a:chExt cx="36000" cy="4029869"/>
          </a:xfrm>
        </p:grpSpPr>
        <p:cxnSp>
          <p:nvCxnSpPr>
            <p:cNvPr id="24" name="Straight Connector 23"/>
            <p:cNvCxnSpPr/>
            <p:nvPr userDrawn="1"/>
          </p:nvCxnSpPr>
          <p:spPr bwMode="gray">
            <a:xfrm flipH="1">
              <a:off x="-57158" y="555625"/>
              <a:ext cx="36000" cy="0"/>
            </a:xfrm>
            <a:prstGeom prst="line">
              <a:avLst/>
            </a:prstGeom>
            <a:ln w="12700" cap="rnd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 bwMode="gray">
            <a:xfrm flipH="1">
              <a:off x="-57158" y="1705769"/>
              <a:ext cx="36000" cy="0"/>
            </a:xfrm>
            <a:prstGeom prst="line">
              <a:avLst/>
            </a:prstGeom>
            <a:ln w="12700" cap="rnd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 bwMode="gray">
            <a:xfrm flipH="1">
              <a:off x="-57158" y="1993900"/>
              <a:ext cx="36000" cy="0"/>
            </a:xfrm>
            <a:prstGeom prst="line">
              <a:avLst/>
            </a:prstGeom>
            <a:ln w="12700" cap="rnd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gray">
            <a:xfrm flipH="1">
              <a:off x="-57158" y="3435350"/>
              <a:ext cx="36000" cy="0"/>
            </a:xfrm>
            <a:prstGeom prst="line">
              <a:avLst/>
            </a:prstGeom>
            <a:ln w="12700" cap="rnd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gray">
            <a:xfrm flipH="1">
              <a:off x="-57158" y="3146425"/>
              <a:ext cx="36000" cy="0"/>
            </a:xfrm>
            <a:prstGeom prst="line">
              <a:avLst/>
            </a:prstGeom>
            <a:ln w="12700" cap="rnd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gray">
            <a:xfrm flipH="1">
              <a:off x="-57158" y="4585494"/>
              <a:ext cx="36000" cy="0"/>
            </a:xfrm>
            <a:prstGeom prst="line">
              <a:avLst/>
            </a:prstGeom>
            <a:ln w="12700" cap="rnd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 userDrawn="1"/>
        </p:nvGrpSpPr>
        <p:grpSpPr bwMode="gray">
          <a:xfrm>
            <a:off x="611188" y="-56832"/>
            <a:ext cx="7920833" cy="5200331"/>
            <a:chOff x="611188" y="-44926"/>
            <a:chExt cx="7920833" cy="36000"/>
          </a:xfrm>
        </p:grpSpPr>
        <p:cxnSp>
          <p:nvCxnSpPr>
            <p:cNvPr id="31" name="Straight Connector 30"/>
            <p:cNvCxnSpPr/>
            <p:nvPr userDrawn="1"/>
          </p:nvCxnSpPr>
          <p:spPr bwMode="gray">
            <a:xfrm flipV="1">
              <a:off x="611188" y="-44926"/>
              <a:ext cx="0" cy="36000"/>
            </a:xfrm>
            <a:prstGeom prst="line">
              <a:avLst/>
            </a:prstGeom>
            <a:ln w="12700" cap="rnd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 bwMode="gray">
            <a:xfrm flipV="1">
              <a:off x="3056732" y="-44926"/>
              <a:ext cx="0" cy="36000"/>
            </a:xfrm>
            <a:prstGeom prst="line">
              <a:avLst/>
            </a:prstGeom>
            <a:ln w="12700" cap="rnd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 bwMode="gray">
            <a:xfrm flipV="1">
              <a:off x="3347245" y="-44926"/>
              <a:ext cx="0" cy="36000"/>
            </a:xfrm>
            <a:prstGeom prst="line">
              <a:avLst/>
            </a:prstGeom>
            <a:ln w="12700" cap="rnd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gray">
            <a:xfrm flipV="1">
              <a:off x="5795170" y="-44926"/>
              <a:ext cx="0" cy="36000"/>
            </a:xfrm>
            <a:prstGeom prst="line">
              <a:avLst/>
            </a:prstGeom>
            <a:ln w="12700" cap="rnd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gray">
            <a:xfrm flipV="1">
              <a:off x="6080920" y="-44926"/>
              <a:ext cx="0" cy="36000"/>
            </a:xfrm>
            <a:prstGeom prst="line">
              <a:avLst/>
            </a:prstGeom>
            <a:ln w="12700" cap="rnd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 bwMode="gray">
            <a:xfrm flipV="1">
              <a:off x="8532021" y="-44926"/>
              <a:ext cx="0" cy="36000"/>
            </a:xfrm>
            <a:prstGeom prst="line">
              <a:avLst/>
            </a:prstGeom>
            <a:ln w="12700" cap="rnd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hteck 11"/>
          <p:cNvSpPr/>
          <p:nvPr userDrawn="1"/>
        </p:nvSpPr>
        <p:spPr bwMode="gray">
          <a:xfrm>
            <a:off x="611112" y="555623"/>
            <a:ext cx="7921775" cy="4032251"/>
          </a:xfrm>
          <a:custGeom>
            <a:avLst/>
            <a:gdLst/>
            <a:ahLst/>
            <a:cxnLst/>
            <a:rect l="l" t="t" r="r" b="b"/>
            <a:pathLst>
              <a:path w="7921775" h="4032251">
                <a:moveTo>
                  <a:pt x="2448076" y="0"/>
                </a:moveTo>
                <a:lnTo>
                  <a:pt x="5473775" y="0"/>
                </a:lnTo>
                <a:lnTo>
                  <a:pt x="5581068" y="0"/>
                </a:lnTo>
                <a:lnTo>
                  <a:pt x="7921775" y="0"/>
                </a:lnTo>
                <a:lnTo>
                  <a:pt x="7921775" y="4032251"/>
                </a:lnTo>
                <a:lnTo>
                  <a:pt x="5581068" y="4032251"/>
                </a:lnTo>
                <a:lnTo>
                  <a:pt x="5473775" y="4032251"/>
                </a:lnTo>
                <a:lnTo>
                  <a:pt x="2448076" y="4032251"/>
                </a:lnTo>
                <a:lnTo>
                  <a:pt x="2448076" y="4032250"/>
                </a:lnTo>
                <a:lnTo>
                  <a:pt x="0" y="4032250"/>
                </a:lnTo>
                <a:lnTo>
                  <a:pt x="0" y="2592389"/>
                </a:lnTo>
                <a:lnTo>
                  <a:pt x="2448076" y="2592389"/>
                </a:lnTo>
                <a:close/>
              </a:path>
            </a:pathLst>
          </a:custGeom>
          <a:solidFill>
            <a:schemeClr val="accent4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07" tIns="38953" rIns="77907" bIns="38953" rtlCol="0" anchor="ctr"/>
          <a:lstStyle/>
          <a:p>
            <a:pPr algn="ctr"/>
            <a:r>
              <a:rPr lang="x-none" sz="900" dirty="0" smtClean="0">
                <a:solidFill>
                  <a:schemeClr val="tx1"/>
                </a:solidFill>
              </a:rPr>
              <a:t>CONTENT AREA</a:t>
            </a:r>
            <a:endParaRPr lang="x-none" sz="900" dirty="0">
              <a:solidFill>
                <a:schemeClr val="tx1"/>
              </a:solidFill>
            </a:endParaRPr>
          </a:p>
        </p:txBody>
      </p:sp>
      <p:sp>
        <p:nvSpPr>
          <p:cNvPr id="7" name="Rechteck 11"/>
          <p:cNvSpPr/>
          <p:nvPr userDrawn="1"/>
        </p:nvSpPr>
        <p:spPr bwMode="gray">
          <a:xfrm>
            <a:off x="611187" y="555625"/>
            <a:ext cx="2447926" cy="2592388"/>
          </a:xfrm>
          <a:prstGeom prst="rect">
            <a:avLst/>
          </a:prstGeom>
          <a:solidFill>
            <a:srgbClr val="FFA1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07" tIns="38953" rIns="77907" bIns="38953" rtlCol="0" anchor="ctr"/>
          <a:lstStyle/>
          <a:p>
            <a:pPr algn="ctr"/>
            <a:r>
              <a:rPr lang="x-none" sz="900" b="0" dirty="0">
                <a:solidFill>
                  <a:schemeClr val="tx1"/>
                </a:solidFill>
              </a:rPr>
              <a:t>TITLE AREA</a:t>
            </a:r>
          </a:p>
        </p:txBody>
      </p:sp>
      <p:sp>
        <p:nvSpPr>
          <p:cNvPr id="3" name="TextBox 2"/>
          <p:cNvSpPr txBox="1"/>
          <p:nvPr userDrawn="1"/>
        </p:nvSpPr>
        <p:spPr bwMode="gray">
          <a:xfrm>
            <a:off x="3348039" y="555625"/>
            <a:ext cx="5183982" cy="143827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>
              <a:lnSpc>
                <a:spcPct val="90000"/>
              </a:lnSpc>
            </a:pPr>
            <a:r>
              <a:rPr lang="x-none" sz="1400" dirty="0" smtClean="0">
                <a:solidFill>
                  <a:schemeClr val="tx1"/>
                </a:solidFill>
              </a:rPr>
              <a:t>Content slides</a:t>
            </a:r>
            <a:r>
              <a:rPr lang="x-none" sz="1400" baseline="0" dirty="0" smtClean="0">
                <a:solidFill>
                  <a:schemeClr val="tx1"/>
                </a:solidFill>
              </a:rPr>
              <a:t> are divided into two areas:</a:t>
            </a:r>
          </a:p>
          <a:p>
            <a:pPr algn="l">
              <a:lnSpc>
                <a:spcPct val="90000"/>
              </a:lnSpc>
            </a:pPr>
            <a:endParaRPr lang="x-none" sz="1400" baseline="0" dirty="0" smtClean="0">
              <a:solidFill>
                <a:schemeClr val="tx1"/>
              </a:solidFill>
            </a:endParaRPr>
          </a:p>
          <a:p>
            <a:pPr lvl="0" algn="l">
              <a:lnSpc>
                <a:spcPct val="90000"/>
              </a:lnSpc>
            </a:pPr>
            <a:r>
              <a:rPr lang="x-none" sz="1400" b="1" baseline="0" dirty="0" smtClean="0">
                <a:solidFill>
                  <a:schemeClr val="tx1"/>
                </a:solidFill>
              </a:rPr>
              <a:t>The headline area (orange) </a:t>
            </a:r>
            <a:r>
              <a:rPr lang="x-none" sz="1400" b="0" baseline="0" dirty="0" smtClean="0">
                <a:solidFill>
                  <a:schemeClr val="tx1"/>
                </a:solidFill>
              </a:rPr>
              <a:t>/ </a:t>
            </a:r>
            <a:r>
              <a:rPr lang="x-none" sz="1400" b="1" baseline="0" dirty="0" smtClean="0">
                <a:solidFill>
                  <a:schemeClr val="tx1"/>
                </a:solidFill>
              </a:rPr>
              <a:t>The content area (green)</a:t>
            </a:r>
          </a:p>
          <a:p>
            <a:pPr lvl="0" algn="l">
              <a:lnSpc>
                <a:spcPct val="90000"/>
              </a:lnSpc>
            </a:pPr>
            <a:endParaRPr lang="x-none" sz="1400" b="1" baseline="0" dirty="0" smtClean="0">
              <a:solidFill>
                <a:schemeClr val="tx1"/>
              </a:solidFill>
            </a:endParaRPr>
          </a:p>
          <a:p>
            <a:pPr lvl="0" algn="l">
              <a:lnSpc>
                <a:spcPct val="90000"/>
              </a:lnSpc>
            </a:pPr>
            <a:r>
              <a:rPr lang="x-none" sz="1400" b="1" dirty="0" smtClean="0">
                <a:solidFill>
                  <a:schemeClr val="tx1"/>
                </a:solidFill>
              </a:rPr>
              <a:t>The</a:t>
            </a:r>
            <a:r>
              <a:rPr lang="x-none" sz="1400" b="1" baseline="0" dirty="0" smtClean="0">
                <a:solidFill>
                  <a:schemeClr val="tx1"/>
                </a:solidFill>
              </a:rPr>
              <a:t> red dotted lines shows the layout-grid. </a:t>
            </a:r>
            <a:br>
              <a:rPr lang="x-none" sz="1400" b="1" baseline="0" dirty="0" smtClean="0">
                <a:solidFill>
                  <a:schemeClr val="tx1"/>
                </a:solidFill>
              </a:rPr>
            </a:br>
            <a:r>
              <a:rPr lang="x-none" sz="1400" b="0" baseline="0" dirty="0" smtClean="0">
                <a:solidFill>
                  <a:schemeClr val="tx1"/>
                </a:solidFill>
              </a:rPr>
              <a:t>This grid helps you to align your content the right way.</a:t>
            </a:r>
            <a:endParaRPr lang="x-none" sz="1400" b="0" dirty="0" smtClean="0">
              <a:solidFill>
                <a:schemeClr val="tx1"/>
              </a:solidFill>
            </a:endParaRPr>
          </a:p>
        </p:txBody>
      </p:sp>
      <p:sp>
        <p:nvSpPr>
          <p:cNvPr id="11" name="Title 8"/>
          <p:cNvSpPr txBox="1">
            <a:spLocks/>
          </p:cNvSpPr>
          <p:nvPr userDrawn="1"/>
        </p:nvSpPr>
        <p:spPr bwMode="gray">
          <a:xfrm>
            <a:off x="611188" y="555625"/>
            <a:ext cx="2448000" cy="25923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20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dirty="0" smtClean="0"/>
              <a:t>Quick</a:t>
            </a:r>
            <a:r>
              <a:rPr lang="x-none" baseline="0" dirty="0" smtClean="0"/>
              <a:t> guide</a:t>
            </a:r>
            <a:r>
              <a:rPr lang="x-none" dirty="0" smtClean="0"/>
              <a:t>: </a:t>
            </a:r>
            <a:br>
              <a:rPr lang="x-none" dirty="0" smtClean="0"/>
            </a:br>
            <a:r>
              <a:rPr lang="x-none" dirty="0" smtClean="0"/>
              <a:t>Layout-grid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00744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02">
    <p:bg bwMode="lt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gray">
          <a:xfrm>
            <a:off x="-2381" y="4735815"/>
            <a:ext cx="1545654" cy="216146"/>
          </a:xfrm>
          <a:custGeom>
            <a:avLst/>
            <a:gdLst>
              <a:gd name="connsiteX0" fmla="*/ 1 w 9144000"/>
              <a:gd name="connsiteY0" fmla="*/ 4917274 h 5143500"/>
              <a:gd name="connsiteX1" fmla="*/ 561250 w 9144000"/>
              <a:gd name="connsiteY1" fmla="*/ 4917274 h 5143500"/>
              <a:gd name="connsiteX2" fmla="*/ 561250 w 9144000"/>
              <a:gd name="connsiteY2" fmla="*/ 4951210 h 5143500"/>
              <a:gd name="connsiteX3" fmla="*/ 1 w 9144000"/>
              <a:gd name="connsiteY3" fmla="*/ 4951210 h 5143500"/>
              <a:gd name="connsiteX4" fmla="*/ 1 w 9144000"/>
              <a:gd name="connsiteY4" fmla="*/ 4917274 h 5143500"/>
              <a:gd name="connsiteX5" fmla="*/ 1 w 9144000"/>
              <a:gd name="connsiteY5" fmla="*/ 4854623 h 5143500"/>
              <a:gd name="connsiteX6" fmla="*/ 561250 w 9144000"/>
              <a:gd name="connsiteY6" fmla="*/ 4854623 h 5143500"/>
              <a:gd name="connsiteX7" fmla="*/ 561250 w 9144000"/>
              <a:gd name="connsiteY7" fmla="*/ 4888559 h 5143500"/>
              <a:gd name="connsiteX8" fmla="*/ 1 w 9144000"/>
              <a:gd name="connsiteY8" fmla="*/ 4888559 h 5143500"/>
              <a:gd name="connsiteX9" fmla="*/ 1 w 9144000"/>
              <a:gd name="connsiteY9" fmla="*/ 4854623 h 5143500"/>
              <a:gd name="connsiteX10" fmla="*/ 1303404 w 9144000"/>
              <a:gd name="connsiteY10" fmla="*/ 4826952 h 5143500"/>
              <a:gd name="connsiteX11" fmla="*/ 1258243 w 9144000"/>
              <a:gd name="connsiteY11" fmla="*/ 4872113 h 5143500"/>
              <a:gd name="connsiteX12" fmla="*/ 1303404 w 9144000"/>
              <a:gd name="connsiteY12" fmla="*/ 4917274 h 5143500"/>
              <a:gd name="connsiteX13" fmla="*/ 1348565 w 9144000"/>
              <a:gd name="connsiteY13" fmla="*/ 4872113 h 5143500"/>
              <a:gd name="connsiteX14" fmla="*/ 1303404 w 9144000"/>
              <a:gd name="connsiteY14" fmla="*/ 4826952 h 5143500"/>
              <a:gd name="connsiteX15" fmla="*/ 1121658 w 9144000"/>
              <a:gd name="connsiteY15" fmla="*/ 4826952 h 5143500"/>
              <a:gd name="connsiteX16" fmla="*/ 1077599 w 9144000"/>
              <a:gd name="connsiteY16" fmla="*/ 4872480 h 5143500"/>
              <a:gd name="connsiteX17" fmla="*/ 1121658 w 9144000"/>
              <a:gd name="connsiteY17" fmla="*/ 4917274 h 5143500"/>
              <a:gd name="connsiteX18" fmla="*/ 1167920 w 9144000"/>
              <a:gd name="connsiteY18" fmla="*/ 4872480 h 5143500"/>
              <a:gd name="connsiteX19" fmla="*/ 1121658 w 9144000"/>
              <a:gd name="connsiteY19" fmla="*/ 4826952 h 5143500"/>
              <a:gd name="connsiteX20" fmla="*/ 879726 w 9144000"/>
              <a:gd name="connsiteY20" fmla="*/ 4826952 h 5143500"/>
              <a:gd name="connsiteX21" fmla="*/ 833782 w 9144000"/>
              <a:gd name="connsiteY21" fmla="*/ 4872113 h 5143500"/>
              <a:gd name="connsiteX22" fmla="*/ 879726 w 9144000"/>
              <a:gd name="connsiteY22" fmla="*/ 4917274 h 5143500"/>
              <a:gd name="connsiteX23" fmla="*/ 925670 w 9144000"/>
              <a:gd name="connsiteY23" fmla="*/ 4872113 h 5143500"/>
              <a:gd name="connsiteX24" fmla="*/ 879726 w 9144000"/>
              <a:gd name="connsiteY24" fmla="*/ 4826952 h 5143500"/>
              <a:gd name="connsiteX25" fmla="*/ 698560 w 9144000"/>
              <a:gd name="connsiteY25" fmla="*/ 4826952 h 5143500"/>
              <a:gd name="connsiteX26" fmla="*/ 652616 w 9144000"/>
              <a:gd name="connsiteY26" fmla="*/ 4872113 h 5143500"/>
              <a:gd name="connsiteX27" fmla="*/ 698560 w 9144000"/>
              <a:gd name="connsiteY27" fmla="*/ 4917274 h 5143500"/>
              <a:gd name="connsiteX28" fmla="*/ 744504 w 9144000"/>
              <a:gd name="connsiteY28" fmla="*/ 4872113 h 5143500"/>
              <a:gd name="connsiteX29" fmla="*/ 698560 w 9144000"/>
              <a:gd name="connsiteY29" fmla="*/ 4826952 h 5143500"/>
              <a:gd name="connsiteX30" fmla="*/ 984144 w 9144000"/>
              <a:gd name="connsiteY30" fmla="*/ 4792494 h 5143500"/>
              <a:gd name="connsiteX31" fmla="*/ 1022779 w 9144000"/>
              <a:gd name="connsiteY31" fmla="*/ 4792494 h 5143500"/>
              <a:gd name="connsiteX32" fmla="*/ 1022779 w 9144000"/>
              <a:gd name="connsiteY32" fmla="*/ 4950688 h 5143500"/>
              <a:gd name="connsiteX33" fmla="*/ 984144 w 9144000"/>
              <a:gd name="connsiteY33" fmla="*/ 4950688 h 5143500"/>
              <a:gd name="connsiteX34" fmla="*/ 984144 w 9144000"/>
              <a:gd name="connsiteY34" fmla="*/ 4792494 h 5143500"/>
              <a:gd name="connsiteX35" fmla="*/ 1 w 9144000"/>
              <a:gd name="connsiteY35" fmla="*/ 4792494 h 5143500"/>
              <a:gd name="connsiteX36" fmla="*/ 561250 w 9144000"/>
              <a:gd name="connsiteY36" fmla="*/ 4792494 h 5143500"/>
              <a:gd name="connsiteX37" fmla="*/ 561250 w 9144000"/>
              <a:gd name="connsiteY37" fmla="*/ 4825908 h 5143500"/>
              <a:gd name="connsiteX38" fmla="*/ 1 w 9144000"/>
              <a:gd name="connsiteY38" fmla="*/ 4825908 h 5143500"/>
              <a:gd name="connsiteX39" fmla="*/ 1 w 9144000"/>
              <a:gd name="connsiteY39" fmla="*/ 4792494 h 5143500"/>
              <a:gd name="connsiteX40" fmla="*/ 1471654 w 9144000"/>
              <a:gd name="connsiteY40" fmla="*/ 4790927 h 5143500"/>
              <a:gd name="connsiteX41" fmla="*/ 1539494 w 9144000"/>
              <a:gd name="connsiteY41" fmla="*/ 4842454 h 5143500"/>
              <a:gd name="connsiteX42" fmla="*/ 1499675 w 9144000"/>
              <a:gd name="connsiteY42" fmla="*/ 4842454 h 5143500"/>
              <a:gd name="connsiteX43" fmla="*/ 1473867 w 9144000"/>
              <a:gd name="connsiteY43" fmla="*/ 4821107 h 5143500"/>
              <a:gd name="connsiteX44" fmla="*/ 1446583 w 9144000"/>
              <a:gd name="connsiteY44" fmla="*/ 4835093 h 5143500"/>
              <a:gd name="connsiteX45" fmla="*/ 1505574 w 9144000"/>
              <a:gd name="connsiteY45" fmla="*/ 4857177 h 5143500"/>
              <a:gd name="connsiteX46" fmla="*/ 1545393 w 9144000"/>
              <a:gd name="connsiteY46" fmla="*/ 4899871 h 5143500"/>
              <a:gd name="connsiteX47" fmla="*/ 1474604 w 9144000"/>
              <a:gd name="connsiteY47" fmla="*/ 4954342 h 5143500"/>
              <a:gd name="connsiteX48" fmla="*/ 1402340 w 9144000"/>
              <a:gd name="connsiteY48" fmla="*/ 4899871 h 5143500"/>
              <a:gd name="connsiteX49" fmla="*/ 1444371 w 9144000"/>
              <a:gd name="connsiteY49" fmla="*/ 4899871 h 5143500"/>
              <a:gd name="connsiteX50" fmla="*/ 1476816 w 9144000"/>
              <a:gd name="connsiteY50" fmla="*/ 4924898 h 5143500"/>
              <a:gd name="connsiteX51" fmla="*/ 1503362 w 9144000"/>
              <a:gd name="connsiteY51" fmla="*/ 4906496 h 5143500"/>
              <a:gd name="connsiteX52" fmla="*/ 1469442 w 9144000"/>
              <a:gd name="connsiteY52" fmla="*/ 4890301 h 5143500"/>
              <a:gd name="connsiteX53" fmla="*/ 1428149 w 9144000"/>
              <a:gd name="connsiteY53" fmla="*/ 4879260 h 5143500"/>
              <a:gd name="connsiteX54" fmla="*/ 1406764 w 9144000"/>
              <a:gd name="connsiteY54" fmla="*/ 4841718 h 5143500"/>
              <a:gd name="connsiteX55" fmla="*/ 1471654 w 9144000"/>
              <a:gd name="connsiteY55" fmla="*/ 4790927 h 5143500"/>
              <a:gd name="connsiteX56" fmla="*/ 1301453 w 9144000"/>
              <a:gd name="connsiteY56" fmla="*/ 4790927 h 5143500"/>
              <a:gd name="connsiteX57" fmla="*/ 1348643 w 9144000"/>
              <a:gd name="connsiteY57" fmla="*/ 4804913 h 5143500"/>
              <a:gd name="connsiteX58" fmla="*/ 1348643 w 9144000"/>
              <a:gd name="connsiteY58" fmla="*/ 4793964 h 5143500"/>
              <a:gd name="connsiteX59" fmla="*/ 1348643 w 9144000"/>
              <a:gd name="connsiteY59" fmla="*/ 4792400 h 5143500"/>
              <a:gd name="connsiteX60" fmla="*/ 1387722 w 9144000"/>
              <a:gd name="connsiteY60" fmla="*/ 4792400 h 5143500"/>
              <a:gd name="connsiteX61" fmla="*/ 1387722 w 9144000"/>
              <a:gd name="connsiteY61" fmla="*/ 4950662 h 5143500"/>
              <a:gd name="connsiteX62" fmla="*/ 1348643 w 9144000"/>
              <a:gd name="connsiteY62" fmla="*/ 4950662 h 5143500"/>
              <a:gd name="connsiteX63" fmla="*/ 1348643 w 9144000"/>
              <a:gd name="connsiteY63" fmla="*/ 4941644 h 5143500"/>
              <a:gd name="connsiteX64" fmla="*/ 1348643 w 9144000"/>
              <a:gd name="connsiteY64" fmla="*/ 4940356 h 5143500"/>
              <a:gd name="connsiteX65" fmla="*/ 1301453 w 9144000"/>
              <a:gd name="connsiteY65" fmla="*/ 4954342 h 5143500"/>
              <a:gd name="connsiteX66" fmla="*/ 1219608 w 9144000"/>
              <a:gd name="connsiteY66" fmla="*/ 4872635 h 5143500"/>
              <a:gd name="connsiteX67" fmla="*/ 1301453 w 9144000"/>
              <a:gd name="connsiteY67" fmla="*/ 4790927 h 5143500"/>
              <a:gd name="connsiteX68" fmla="*/ 697351 w 9144000"/>
              <a:gd name="connsiteY68" fmla="*/ 4790927 h 5143500"/>
              <a:gd name="connsiteX69" fmla="*/ 744394 w 9144000"/>
              <a:gd name="connsiteY69" fmla="*/ 4804913 h 5143500"/>
              <a:gd name="connsiteX70" fmla="*/ 744394 w 9144000"/>
              <a:gd name="connsiteY70" fmla="*/ 4793964 h 5143500"/>
              <a:gd name="connsiteX71" fmla="*/ 744394 w 9144000"/>
              <a:gd name="connsiteY71" fmla="*/ 4792400 h 5143500"/>
              <a:gd name="connsiteX72" fmla="*/ 782616 w 9144000"/>
              <a:gd name="connsiteY72" fmla="*/ 4792400 h 5143500"/>
              <a:gd name="connsiteX73" fmla="*/ 782616 w 9144000"/>
              <a:gd name="connsiteY73" fmla="*/ 4950662 h 5143500"/>
              <a:gd name="connsiteX74" fmla="*/ 744394 w 9144000"/>
              <a:gd name="connsiteY74" fmla="*/ 4950662 h 5143500"/>
              <a:gd name="connsiteX75" fmla="*/ 744394 w 9144000"/>
              <a:gd name="connsiteY75" fmla="*/ 4941644 h 5143500"/>
              <a:gd name="connsiteX76" fmla="*/ 744394 w 9144000"/>
              <a:gd name="connsiteY76" fmla="*/ 4940356 h 5143500"/>
              <a:gd name="connsiteX77" fmla="*/ 697351 w 9144000"/>
              <a:gd name="connsiteY77" fmla="*/ 4954342 h 5143500"/>
              <a:gd name="connsiteX78" fmla="*/ 615025 w 9144000"/>
              <a:gd name="connsiteY78" fmla="*/ 4872635 h 5143500"/>
              <a:gd name="connsiteX79" fmla="*/ 697351 w 9144000"/>
              <a:gd name="connsiteY79" fmla="*/ 4790927 h 5143500"/>
              <a:gd name="connsiteX80" fmla="*/ 1526338 w 9144000"/>
              <a:gd name="connsiteY80" fmla="*/ 4767434 h 5143500"/>
              <a:gd name="connsiteX81" fmla="*/ 1526338 w 9144000"/>
              <a:gd name="connsiteY81" fmla="*/ 4772442 h 5143500"/>
              <a:gd name="connsiteX82" fmla="*/ 1533125 w 9144000"/>
              <a:gd name="connsiteY82" fmla="*/ 4770305 h 5143500"/>
              <a:gd name="connsiteX83" fmla="*/ 1531994 w 9144000"/>
              <a:gd name="connsiteY83" fmla="*/ 4768332 h 5143500"/>
              <a:gd name="connsiteX84" fmla="*/ 1526338 w 9144000"/>
              <a:gd name="connsiteY84" fmla="*/ 4767434 h 5143500"/>
              <a:gd name="connsiteX85" fmla="*/ 1524249 w 9144000"/>
              <a:gd name="connsiteY85" fmla="*/ 4764824 h 5143500"/>
              <a:gd name="connsiteX86" fmla="*/ 1529485 w 9144000"/>
              <a:gd name="connsiteY86" fmla="*/ 4764824 h 5143500"/>
              <a:gd name="connsiteX87" fmla="*/ 1530253 w 9144000"/>
              <a:gd name="connsiteY87" fmla="*/ 4764824 h 5143500"/>
              <a:gd name="connsiteX88" fmla="*/ 1536257 w 9144000"/>
              <a:gd name="connsiteY88" fmla="*/ 4770001 h 5143500"/>
              <a:gd name="connsiteX89" fmla="*/ 1532505 w 9144000"/>
              <a:gd name="connsiteY89" fmla="*/ 4774439 h 5143500"/>
              <a:gd name="connsiteX90" fmla="*/ 1535777 w 9144000"/>
              <a:gd name="connsiteY90" fmla="*/ 4781534 h 5143500"/>
              <a:gd name="connsiteX91" fmla="*/ 1529983 w 9144000"/>
              <a:gd name="connsiteY91" fmla="*/ 4776126 h 5143500"/>
              <a:gd name="connsiteX92" fmla="*/ 1526501 w 9144000"/>
              <a:gd name="connsiteY92" fmla="*/ 4781629 h 5143500"/>
              <a:gd name="connsiteX93" fmla="*/ 1524249 w 9144000"/>
              <a:gd name="connsiteY93" fmla="*/ 4767078 h 5143500"/>
              <a:gd name="connsiteX94" fmla="*/ 1524249 w 9144000"/>
              <a:gd name="connsiteY94" fmla="*/ 4764824 h 5143500"/>
              <a:gd name="connsiteX95" fmla="*/ 1529731 w 9144000"/>
              <a:gd name="connsiteY95" fmla="*/ 4759603 h 5143500"/>
              <a:gd name="connsiteX96" fmla="*/ 1515896 w 9144000"/>
              <a:gd name="connsiteY96" fmla="*/ 4773438 h 5143500"/>
              <a:gd name="connsiteX97" fmla="*/ 1529731 w 9144000"/>
              <a:gd name="connsiteY97" fmla="*/ 4787274 h 5143500"/>
              <a:gd name="connsiteX98" fmla="*/ 1543567 w 9144000"/>
              <a:gd name="connsiteY98" fmla="*/ 4773438 h 5143500"/>
              <a:gd name="connsiteX99" fmla="*/ 1529731 w 9144000"/>
              <a:gd name="connsiteY99" fmla="*/ 4759603 h 5143500"/>
              <a:gd name="connsiteX100" fmla="*/ 1529470 w 9144000"/>
              <a:gd name="connsiteY100" fmla="*/ 4757514 h 5143500"/>
              <a:gd name="connsiteX101" fmla="*/ 1545655 w 9144000"/>
              <a:gd name="connsiteY101" fmla="*/ 4773438 h 5143500"/>
              <a:gd name="connsiteX102" fmla="*/ 1529470 w 9144000"/>
              <a:gd name="connsiteY102" fmla="*/ 4789362 h 5143500"/>
              <a:gd name="connsiteX103" fmla="*/ 1513285 w 9144000"/>
              <a:gd name="connsiteY103" fmla="*/ 4773438 h 5143500"/>
              <a:gd name="connsiteX104" fmla="*/ 1529470 w 9144000"/>
              <a:gd name="connsiteY104" fmla="*/ 4757514 h 5143500"/>
              <a:gd name="connsiteX105" fmla="*/ 1168284 w 9144000"/>
              <a:gd name="connsiteY105" fmla="*/ 4738196 h 5143500"/>
              <a:gd name="connsiteX106" fmla="*/ 1206555 w 9144000"/>
              <a:gd name="connsiteY106" fmla="*/ 4738196 h 5143500"/>
              <a:gd name="connsiteX107" fmla="*/ 1206555 w 9144000"/>
              <a:gd name="connsiteY107" fmla="*/ 4950654 h 5143500"/>
              <a:gd name="connsiteX108" fmla="*/ 1168284 w 9144000"/>
              <a:gd name="connsiteY108" fmla="*/ 4950654 h 5143500"/>
              <a:gd name="connsiteX109" fmla="*/ 1168284 w 9144000"/>
              <a:gd name="connsiteY109" fmla="*/ 4941617 h 5143500"/>
              <a:gd name="connsiteX110" fmla="*/ 1168284 w 9144000"/>
              <a:gd name="connsiteY110" fmla="*/ 4940326 h 5143500"/>
              <a:gd name="connsiteX111" fmla="*/ 1121181 w 9144000"/>
              <a:gd name="connsiteY111" fmla="*/ 4954342 h 5143500"/>
              <a:gd name="connsiteX112" fmla="*/ 1039486 w 9144000"/>
              <a:gd name="connsiteY112" fmla="*/ 4872458 h 5143500"/>
              <a:gd name="connsiteX113" fmla="*/ 1121181 w 9144000"/>
              <a:gd name="connsiteY113" fmla="*/ 4790573 h 5143500"/>
              <a:gd name="connsiteX114" fmla="*/ 1168284 w 9144000"/>
              <a:gd name="connsiteY114" fmla="*/ 4804589 h 5143500"/>
              <a:gd name="connsiteX115" fmla="*/ 1168284 w 9144000"/>
              <a:gd name="connsiteY115" fmla="*/ 4738196 h 5143500"/>
              <a:gd name="connsiteX116" fmla="*/ 984144 w 9144000"/>
              <a:gd name="connsiteY116" fmla="*/ 4738196 h 5143500"/>
              <a:gd name="connsiteX117" fmla="*/ 1022779 w 9144000"/>
              <a:gd name="connsiteY117" fmla="*/ 4738196 h 5143500"/>
              <a:gd name="connsiteX118" fmla="*/ 1022779 w 9144000"/>
              <a:gd name="connsiteY118" fmla="*/ 4777353 h 5143500"/>
              <a:gd name="connsiteX119" fmla="*/ 984144 w 9144000"/>
              <a:gd name="connsiteY119" fmla="*/ 4777353 h 5143500"/>
              <a:gd name="connsiteX120" fmla="*/ 984144 w 9144000"/>
              <a:gd name="connsiteY120" fmla="*/ 4738196 h 5143500"/>
              <a:gd name="connsiteX121" fmla="*/ 925798 w 9144000"/>
              <a:gd name="connsiteY121" fmla="*/ 4738196 h 5143500"/>
              <a:gd name="connsiteX122" fmla="*/ 964827 w 9144000"/>
              <a:gd name="connsiteY122" fmla="*/ 4738196 h 5143500"/>
              <a:gd name="connsiteX123" fmla="*/ 964827 w 9144000"/>
              <a:gd name="connsiteY123" fmla="*/ 4950654 h 5143500"/>
              <a:gd name="connsiteX124" fmla="*/ 925798 w 9144000"/>
              <a:gd name="connsiteY124" fmla="*/ 4950654 h 5143500"/>
              <a:gd name="connsiteX125" fmla="*/ 925798 w 9144000"/>
              <a:gd name="connsiteY125" fmla="*/ 4941617 h 5143500"/>
              <a:gd name="connsiteX126" fmla="*/ 925798 w 9144000"/>
              <a:gd name="connsiteY126" fmla="*/ 4940326 h 5143500"/>
              <a:gd name="connsiteX127" fmla="*/ 879405 w 9144000"/>
              <a:gd name="connsiteY127" fmla="*/ 4954342 h 5143500"/>
              <a:gd name="connsiteX128" fmla="*/ 796191 w 9144000"/>
              <a:gd name="connsiteY128" fmla="*/ 4872458 h 5143500"/>
              <a:gd name="connsiteX129" fmla="*/ 879405 w 9144000"/>
              <a:gd name="connsiteY129" fmla="*/ 4790573 h 5143500"/>
              <a:gd name="connsiteX130" fmla="*/ 925798 w 9144000"/>
              <a:gd name="connsiteY130" fmla="*/ 4804589 h 5143500"/>
              <a:gd name="connsiteX131" fmla="*/ 925798 w 9144000"/>
              <a:gd name="connsiteY131" fmla="*/ 4738196 h 5143500"/>
              <a:gd name="connsiteX132" fmla="*/ 0 w 9144000"/>
              <a:gd name="connsiteY132" fmla="*/ 4479962 h 5143500"/>
              <a:gd name="connsiteX133" fmla="*/ 9144000 w 9144000"/>
              <a:gd name="connsiteY133" fmla="*/ 0 h 5143500"/>
              <a:gd name="connsiteX134" fmla="*/ 9144000 w 9144000"/>
              <a:gd name="connsiteY134" fmla="*/ 5143500 h 5143500"/>
              <a:gd name="connsiteX135" fmla="*/ 0 w 9144000"/>
              <a:gd name="connsiteY135" fmla="*/ 5143500 h 5143500"/>
              <a:gd name="connsiteX136" fmla="*/ 0 w 9144000"/>
              <a:gd name="connsiteY136" fmla="*/ 5080000 h 5143500"/>
              <a:gd name="connsiteX137" fmla="*/ 2027119 w 9144000"/>
              <a:gd name="connsiteY137" fmla="*/ 5080000 h 5143500"/>
              <a:gd name="connsiteX138" fmla="*/ 2027119 w 9144000"/>
              <a:gd name="connsiteY138" fmla="*/ 4479962 h 5143500"/>
              <a:gd name="connsiteX139" fmla="*/ 0 w 9144000"/>
              <a:gd name="connsiteY139" fmla="*/ 4479962 h 5143500"/>
              <a:gd name="connsiteX0" fmla="*/ 1 w 9144000"/>
              <a:gd name="connsiteY0" fmla="*/ 4917274 h 5143500"/>
              <a:gd name="connsiteX1" fmla="*/ 561250 w 9144000"/>
              <a:gd name="connsiteY1" fmla="*/ 4917274 h 5143500"/>
              <a:gd name="connsiteX2" fmla="*/ 561250 w 9144000"/>
              <a:gd name="connsiteY2" fmla="*/ 4951210 h 5143500"/>
              <a:gd name="connsiteX3" fmla="*/ 1 w 9144000"/>
              <a:gd name="connsiteY3" fmla="*/ 4951210 h 5143500"/>
              <a:gd name="connsiteX4" fmla="*/ 1 w 9144000"/>
              <a:gd name="connsiteY4" fmla="*/ 4917274 h 5143500"/>
              <a:gd name="connsiteX5" fmla="*/ 1 w 9144000"/>
              <a:gd name="connsiteY5" fmla="*/ 4854623 h 5143500"/>
              <a:gd name="connsiteX6" fmla="*/ 561250 w 9144000"/>
              <a:gd name="connsiteY6" fmla="*/ 4854623 h 5143500"/>
              <a:gd name="connsiteX7" fmla="*/ 561250 w 9144000"/>
              <a:gd name="connsiteY7" fmla="*/ 4888559 h 5143500"/>
              <a:gd name="connsiteX8" fmla="*/ 1 w 9144000"/>
              <a:gd name="connsiteY8" fmla="*/ 4888559 h 5143500"/>
              <a:gd name="connsiteX9" fmla="*/ 1 w 9144000"/>
              <a:gd name="connsiteY9" fmla="*/ 4854623 h 5143500"/>
              <a:gd name="connsiteX10" fmla="*/ 1303404 w 9144000"/>
              <a:gd name="connsiteY10" fmla="*/ 4826952 h 5143500"/>
              <a:gd name="connsiteX11" fmla="*/ 1258243 w 9144000"/>
              <a:gd name="connsiteY11" fmla="*/ 4872113 h 5143500"/>
              <a:gd name="connsiteX12" fmla="*/ 1303404 w 9144000"/>
              <a:gd name="connsiteY12" fmla="*/ 4917274 h 5143500"/>
              <a:gd name="connsiteX13" fmla="*/ 1348565 w 9144000"/>
              <a:gd name="connsiteY13" fmla="*/ 4872113 h 5143500"/>
              <a:gd name="connsiteX14" fmla="*/ 1303404 w 9144000"/>
              <a:gd name="connsiteY14" fmla="*/ 4826952 h 5143500"/>
              <a:gd name="connsiteX15" fmla="*/ 1121658 w 9144000"/>
              <a:gd name="connsiteY15" fmla="*/ 4826952 h 5143500"/>
              <a:gd name="connsiteX16" fmla="*/ 1077599 w 9144000"/>
              <a:gd name="connsiteY16" fmla="*/ 4872480 h 5143500"/>
              <a:gd name="connsiteX17" fmla="*/ 1121658 w 9144000"/>
              <a:gd name="connsiteY17" fmla="*/ 4917274 h 5143500"/>
              <a:gd name="connsiteX18" fmla="*/ 1167920 w 9144000"/>
              <a:gd name="connsiteY18" fmla="*/ 4872480 h 5143500"/>
              <a:gd name="connsiteX19" fmla="*/ 1121658 w 9144000"/>
              <a:gd name="connsiteY19" fmla="*/ 4826952 h 5143500"/>
              <a:gd name="connsiteX20" fmla="*/ 879726 w 9144000"/>
              <a:gd name="connsiteY20" fmla="*/ 4826952 h 5143500"/>
              <a:gd name="connsiteX21" fmla="*/ 833782 w 9144000"/>
              <a:gd name="connsiteY21" fmla="*/ 4872113 h 5143500"/>
              <a:gd name="connsiteX22" fmla="*/ 879726 w 9144000"/>
              <a:gd name="connsiteY22" fmla="*/ 4917274 h 5143500"/>
              <a:gd name="connsiteX23" fmla="*/ 925670 w 9144000"/>
              <a:gd name="connsiteY23" fmla="*/ 4872113 h 5143500"/>
              <a:gd name="connsiteX24" fmla="*/ 879726 w 9144000"/>
              <a:gd name="connsiteY24" fmla="*/ 4826952 h 5143500"/>
              <a:gd name="connsiteX25" fmla="*/ 698560 w 9144000"/>
              <a:gd name="connsiteY25" fmla="*/ 4826952 h 5143500"/>
              <a:gd name="connsiteX26" fmla="*/ 652616 w 9144000"/>
              <a:gd name="connsiteY26" fmla="*/ 4872113 h 5143500"/>
              <a:gd name="connsiteX27" fmla="*/ 698560 w 9144000"/>
              <a:gd name="connsiteY27" fmla="*/ 4917274 h 5143500"/>
              <a:gd name="connsiteX28" fmla="*/ 744504 w 9144000"/>
              <a:gd name="connsiteY28" fmla="*/ 4872113 h 5143500"/>
              <a:gd name="connsiteX29" fmla="*/ 698560 w 9144000"/>
              <a:gd name="connsiteY29" fmla="*/ 4826952 h 5143500"/>
              <a:gd name="connsiteX30" fmla="*/ 984144 w 9144000"/>
              <a:gd name="connsiteY30" fmla="*/ 4792494 h 5143500"/>
              <a:gd name="connsiteX31" fmla="*/ 1022779 w 9144000"/>
              <a:gd name="connsiteY31" fmla="*/ 4792494 h 5143500"/>
              <a:gd name="connsiteX32" fmla="*/ 1022779 w 9144000"/>
              <a:gd name="connsiteY32" fmla="*/ 4950688 h 5143500"/>
              <a:gd name="connsiteX33" fmla="*/ 984144 w 9144000"/>
              <a:gd name="connsiteY33" fmla="*/ 4950688 h 5143500"/>
              <a:gd name="connsiteX34" fmla="*/ 984144 w 9144000"/>
              <a:gd name="connsiteY34" fmla="*/ 4792494 h 5143500"/>
              <a:gd name="connsiteX35" fmla="*/ 1 w 9144000"/>
              <a:gd name="connsiteY35" fmla="*/ 4792494 h 5143500"/>
              <a:gd name="connsiteX36" fmla="*/ 561250 w 9144000"/>
              <a:gd name="connsiteY36" fmla="*/ 4792494 h 5143500"/>
              <a:gd name="connsiteX37" fmla="*/ 561250 w 9144000"/>
              <a:gd name="connsiteY37" fmla="*/ 4825908 h 5143500"/>
              <a:gd name="connsiteX38" fmla="*/ 1 w 9144000"/>
              <a:gd name="connsiteY38" fmla="*/ 4825908 h 5143500"/>
              <a:gd name="connsiteX39" fmla="*/ 1 w 9144000"/>
              <a:gd name="connsiteY39" fmla="*/ 4792494 h 5143500"/>
              <a:gd name="connsiteX40" fmla="*/ 1471654 w 9144000"/>
              <a:gd name="connsiteY40" fmla="*/ 4790927 h 5143500"/>
              <a:gd name="connsiteX41" fmla="*/ 1539494 w 9144000"/>
              <a:gd name="connsiteY41" fmla="*/ 4842454 h 5143500"/>
              <a:gd name="connsiteX42" fmla="*/ 1499675 w 9144000"/>
              <a:gd name="connsiteY42" fmla="*/ 4842454 h 5143500"/>
              <a:gd name="connsiteX43" fmla="*/ 1473867 w 9144000"/>
              <a:gd name="connsiteY43" fmla="*/ 4821107 h 5143500"/>
              <a:gd name="connsiteX44" fmla="*/ 1446583 w 9144000"/>
              <a:gd name="connsiteY44" fmla="*/ 4835093 h 5143500"/>
              <a:gd name="connsiteX45" fmla="*/ 1505574 w 9144000"/>
              <a:gd name="connsiteY45" fmla="*/ 4857177 h 5143500"/>
              <a:gd name="connsiteX46" fmla="*/ 1545393 w 9144000"/>
              <a:gd name="connsiteY46" fmla="*/ 4899871 h 5143500"/>
              <a:gd name="connsiteX47" fmla="*/ 1474604 w 9144000"/>
              <a:gd name="connsiteY47" fmla="*/ 4954342 h 5143500"/>
              <a:gd name="connsiteX48" fmla="*/ 1402340 w 9144000"/>
              <a:gd name="connsiteY48" fmla="*/ 4899871 h 5143500"/>
              <a:gd name="connsiteX49" fmla="*/ 1444371 w 9144000"/>
              <a:gd name="connsiteY49" fmla="*/ 4899871 h 5143500"/>
              <a:gd name="connsiteX50" fmla="*/ 1476816 w 9144000"/>
              <a:gd name="connsiteY50" fmla="*/ 4924898 h 5143500"/>
              <a:gd name="connsiteX51" fmla="*/ 1503362 w 9144000"/>
              <a:gd name="connsiteY51" fmla="*/ 4906496 h 5143500"/>
              <a:gd name="connsiteX52" fmla="*/ 1469442 w 9144000"/>
              <a:gd name="connsiteY52" fmla="*/ 4890301 h 5143500"/>
              <a:gd name="connsiteX53" fmla="*/ 1428149 w 9144000"/>
              <a:gd name="connsiteY53" fmla="*/ 4879260 h 5143500"/>
              <a:gd name="connsiteX54" fmla="*/ 1406764 w 9144000"/>
              <a:gd name="connsiteY54" fmla="*/ 4841718 h 5143500"/>
              <a:gd name="connsiteX55" fmla="*/ 1471654 w 9144000"/>
              <a:gd name="connsiteY55" fmla="*/ 4790927 h 5143500"/>
              <a:gd name="connsiteX56" fmla="*/ 1301453 w 9144000"/>
              <a:gd name="connsiteY56" fmla="*/ 4790927 h 5143500"/>
              <a:gd name="connsiteX57" fmla="*/ 1348643 w 9144000"/>
              <a:gd name="connsiteY57" fmla="*/ 4804913 h 5143500"/>
              <a:gd name="connsiteX58" fmla="*/ 1348643 w 9144000"/>
              <a:gd name="connsiteY58" fmla="*/ 4793964 h 5143500"/>
              <a:gd name="connsiteX59" fmla="*/ 1348643 w 9144000"/>
              <a:gd name="connsiteY59" fmla="*/ 4792400 h 5143500"/>
              <a:gd name="connsiteX60" fmla="*/ 1387722 w 9144000"/>
              <a:gd name="connsiteY60" fmla="*/ 4792400 h 5143500"/>
              <a:gd name="connsiteX61" fmla="*/ 1387722 w 9144000"/>
              <a:gd name="connsiteY61" fmla="*/ 4950662 h 5143500"/>
              <a:gd name="connsiteX62" fmla="*/ 1348643 w 9144000"/>
              <a:gd name="connsiteY62" fmla="*/ 4950662 h 5143500"/>
              <a:gd name="connsiteX63" fmla="*/ 1348643 w 9144000"/>
              <a:gd name="connsiteY63" fmla="*/ 4941644 h 5143500"/>
              <a:gd name="connsiteX64" fmla="*/ 1348643 w 9144000"/>
              <a:gd name="connsiteY64" fmla="*/ 4940356 h 5143500"/>
              <a:gd name="connsiteX65" fmla="*/ 1301453 w 9144000"/>
              <a:gd name="connsiteY65" fmla="*/ 4954342 h 5143500"/>
              <a:gd name="connsiteX66" fmla="*/ 1219608 w 9144000"/>
              <a:gd name="connsiteY66" fmla="*/ 4872635 h 5143500"/>
              <a:gd name="connsiteX67" fmla="*/ 1301453 w 9144000"/>
              <a:gd name="connsiteY67" fmla="*/ 4790927 h 5143500"/>
              <a:gd name="connsiteX68" fmla="*/ 697351 w 9144000"/>
              <a:gd name="connsiteY68" fmla="*/ 4790927 h 5143500"/>
              <a:gd name="connsiteX69" fmla="*/ 744394 w 9144000"/>
              <a:gd name="connsiteY69" fmla="*/ 4804913 h 5143500"/>
              <a:gd name="connsiteX70" fmla="*/ 744394 w 9144000"/>
              <a:gd name="connsiteY70" fmla="*/ 4793964 h 5143500"/>
              <a:gd name="connsiteX71" fmla="*/ 744394 w 9144000"/>
              <a:gd name="connsiteY71" fmla="*/ 4792400 h 5143500"/>
              <a:gd name="connsiteX72" fmla="*/ 782616 w 9144000"/>
              <a:gd name="connsiteY72" fmla="*/ 4792400 h 5143500"/>
              <a:gd name="connsiteX73" fmla="*/ 782616 w 9144000"/>
              <a:gd name="connsiteY73" fmla="*/ 4950662 h 5143500"/>
              <a:gd name="connsiteX74" fmla="*/ 744394 w 9144000"/>
              <a:gd name="connsiteY74" fmla="*/ 4950662 h 5143500"/>
              <a:gd name="connsiteX75" fmla="*/ 744394 w 9144000"/>
              <a:gd name="connsiteY75" fmla="*/ 4941644 h 5143500"/>
              <a:gd name="connsiteX76" fmla="*/ 744394 w 9144000"/>
              <a:gd name="connsiteY76" fmla="*/ 4940356 h 5143500"/>
              <a:gd name="connsiteX77" fmla="*/ 697351 w 9144000"/>
              <a:gd name="connsiteY77" fmla="*/ 4954342 h 5143500"/>
              <a:gd name="connsiteX78" fmla="*/ 615025 w 9144000"/>
              <a:gd name="connsiteY78" fmla="*/ 4872635 h 5143500"/>
              <a:gd name="connsiteX79" fmla="*/ 697351 w 9144000"/>
              <a:gd name="connsiteY79" fmla="*/ 4790927 h 5143500"/>
              <a:gd name="connsiteX80" fmla="*/ 1526338 w 9144000"/>
              <a:gd name="connsiteY80" fmla="*/ 4767434 h 5143500"/>
              <a:gd name="connsiteX81" fmla="*/ 1526338 w 9144000"/>
              <a:gd name="connsiteY81" fmla="*/ 4772442 h 5143500"/>
              <a:gd name="connsiteX82" fmla="*/ 1533125 w 9144000"/>
              <a:gd name="connsiteY82" fmla="*/ 4770305 h 5143500"/>
              <a:gd name="connsiteX83" fmla="*/ 1531994 w 9144000"/>
              <a:gd name="connsiteY83" fmla="*/ 4768332 h 5143500"/>
              <a:gd name="connsiteX84" fmla="*/ 1526338 w 9144000"/>
              <a:gd name="connsiteY84" fmla="*/ 4767434 h 5143500"/>
              <a:gd name="connsiteX85" fmla="*/ 1524249 w 9144000"/>
              <a:gd name="connsiteY85" fmla="*/ 4764824 h 5143500"/>
              <a:gd name="connsiteX86" fmla="*/ 1529485 w 9144000"/>
              <a:gd name="connsiteY86" fmla="*/ 4764824 h 5143500"/>
              <a:gd name="connsiteX87" fmla="*/ 1530253 w 9144000"/>
              <a:gd name="connsiteY87" fmla="*/ 4764824 h 5143500"/>
              <a:gd name="connsiteX88" fmla="*/ 1536257 w 9144000"/>
              <a:gd name="connsiteY88" fmla="*/ 4770001 h 5143500"/>
              <a:gd name="connsiteX89" fmla="*/ 1532505 w 9144000"/>
              <a:gd name="connsiteY89" fmla="*/ 4774439 h 5143500"/>
              <a:gd name="connsiteX90" fmla="*/ 1535777 w 9144000"/>
              <a:gd name="connsiteY90" fmla="*/ 4781534 h 5143500"/>
              <a:gd name="connsiteX91" fmla="*/ 1529983 w 9144000"/>
              <a:gd name="connsiteY91" fmla="*/ 4776126 h 5143500"/>
              <a:gd name="connsiteX92" fmla="*/ 1526501 w 9144000"/>
              <a:gd name="connsiteY92" fmla="*/ 4781629 h 5143500"/>
              <a:gd name="connsiteX93" fmla="*/ 1524249 w 9144000"/>
              <a:gd name="connsiteY93" fmla="*/ 4767078 h 5143500"/>
              <a:gd name="connsiteX94" fmla="*/ 1524249 w 9144000"/>
              <a:gd name="connsiteY94" fmla="*/ 4764824 h 5143500"/>
              <a:gd name="connsiteX95" fmla="*/ 1529731 w 9144000"/>
              <a:gd name="connsiteY95" fmla="*/ 4759603 h 5143500"/>
              <a:gd name="connsiteX96" fmla="*/ 1515896 w 9144000"/>
              <a:gd name="connsiteY96" fmla="*/ 4773438 h 5143500"/>
              <a:gd name="connsiteX97" fmla="*/ 1529731 w 9144000"/>
              <a:gd name="connsiteY97" fmla="*/ 4787274 h 5143500"/>
              <a:gd name="connsiteX98" fmla="*/ 1543567 w 9144000"/>
              <a:gd name="connsiteY98" fmla="*/ 4773438 h 5143500"/>
              <a:gd name="connsiteX99" fmla="*/ 1529731 w 9144000"/>
              <a:gd name="connsiteY99" fmla="*/ 4759603 h 5143500"/>
              <a:gd name="connsiteX100" fmla="*/ 1529470 w 9144000"/>
              <a:gd name="connsiteY100" fmla="*/ 4757514 h 5143500"/>
              <a:gd name="connsiteX101" fmla="*/ 1545655 w 9144000"/>
              <a:gd name="connsiteY101" fmla="*/ 4773438 h 5143500"/>
              <a:gd name="connsiteX102" fmla="*/ 1529470 w 9144000"/>
              <a:gd name="connsiteY102" fmla="*/ 4789362 h 5143500"/>
              <a:gd name="connsiteX103" fmla="*/ 1513285 w 9144000"/>
              <a:gd name="connsiteY103" fmla="*/ 4773438 h 5143500"/>
              <a:gd name="connsiteX104" fmla="*/ 1529470 w 9144000"/>
              <a:gd name="connsiteY104" fmla="*/ 4757514 h 5143500"/>
              <a:gd name="connsiteX105" fmla="*/ 1168284 w 9144000"/>
              <a:gd name="connsiteY105" fmla="*/ 4738196 h 5143500"/>
              <a:gd name="connsiteX106" fmla="*/ 1206555 w 9144000"/>
              <a:gd name="connsiteY106" fmla="*/ 4738196 h 5143500"/>
              <a:gd name="connsiteX107" fmla="*/ 1206555 w 9144000"/>
              <a:gd name="connsiteY107" fmla="*/ 4950654 h 5143500"/>
              <a:gd name="connsiteX108" fmla="*/ 1168284 w 9144000"/>
              <a:gd name="connsiteY108" fmla="*/ 4950654 h 5143500"/>
              <a:gd name="connsiteX109" fmla="*/ 1168284 w 9144000"/>
              <a:gd name="connsiteY109" fmla="*/ 4941617 h 5143500"/>
              <a:gd name="connsiteX110" fmla="*/ 1168284 w 9144000"/>
              <a:gd name="connsiteY110" fmla="*/ 4940326 h 5143500"/>
              <a:gd name="connsiteX111" fmla="*/ 1121181 w 9144000"/>
              <a:gd name="connsiteY111" fmla="*/ 4954342 h 5143500"/>
              <a:gd name="connsiteX112" fmla="*/ 1039486 w 9144000"/>
              <a:gd name="connsiteY112" fmla="*/ 4872458 h 5143500"/>
              <a:gd name="connsiteX113" fmla="*/ 1121181 w 9144000"/>
              <a:gd name="connsiteY113" fmla="*/ 4790573 h 5143500"/>
              <a:gd name="connsiteX114" fmla="*/ 1168284 w 9144000"/>
              <a:gd name="connsiteY114" fmla="*/ 4804589 h 5143500"/>
              <a:gd name="connsiteX115" fmla="*/ 1168284 w 9144000"/>
              <a:gd name="connsiteY115" fmla="*/ 4738196 h 5143500"/>
              <a:gd name="connsiteX116" fmla="*/ 984144 w 9144000"/>
              <a:gd name="connsiteY116" fmla="*/ 4738196 h 5143500"/>
              <a:gd name="connsiteX117" fmla="*/ 1022779 w 9144000"/>
              <a:gd name="connsiteY117" fmla="*/ 4738196 h 5143500"/>
              <a:gd name="connsiteX118" fmla="*/ 1022779 w 9144000"/>
              <a:gd name="connsiteY118" fmla="*/ 4777353 h 5143500"/>
              <a:gd name="connsiteX119" fmla="*/ 984144 w 9144000"/>
              <a:gd name="connsiteY119" fmla="*/ 4777353 h 5143500"/>
              <a:gd name="connsiteX120" fmla="*/ 984144 w 9144000"/>
              <a:gd name="connsiteY120" fmla="*/ 4738196 h 5143500"/>
              <a:gd name="connsiteX121" fmla="*/ 925798 w 9144000"/>
              <a:gd name="connsiteY121" fmla="*/ 4738196 h 5143500"/>
              <a:gd name="connsiteX122" fmla="*/ 964827 w 9144000"/>
              <a:gd name="connsiteY122" fmla="*/ 4738196 h 5143500"/>
              <a:gd name="connsiteX123" fmla="*/ 964827 w 9144000"/>
              <a:gd name="connsiteY123" fmla="*/ 4950654 h 5143500"/>
              <a:gd name="connsiteX124" fmla="*/ 925798 w 9144000"/>
              <a:gd name="connsiteY124" fmla="*/ 4950654 h 5143500"/>
              <a:gd name="connsiteX125" fmla="*/ 925798 w 9144000"/>
              <a:gd name="connsiteY125" fmla="*/ 4941617 h 5143500"/>
              <a:gd name="connsiteX126" fmla="*/ 925798 w 9144000"/>
              <a:gd name="connsiteY126" fmla="*/ 4940326 h 5143500"/>
              <a:gd name="connsiteX127" fmla="*/ 879405 w 9144000"/>
              <a:gd name="connsiteY127" fmla="*/ 4954342 h 5143500"/>
              <a:gd name="connsiteX128" fmla="*/ 796191 w 9144000"/>
              <a:gd name="connsiteY128" fmla="*/ 4872458 h 5143500"/>
              <a:gd name="connsiteX129" fmla="*/ 879405 w 9144000"/>
              <a:gd name="connsiteY129" fmla="*/ 4790573 h 5143500"/>
              <a:gd name="connsiteX130" fmla="*/ 925798 w 9144000"/>
              <a:gd name="connsiteY130" fmla="*/ 4804589 h 5143500"/>
              <a:gd name="connsiteX131" fmla="*/ 925798 w 9144000"/>
              <a:gd name="connsiteY131" fmla="*/ 4738196 h 5143500"/>
              <a:gd name="connsiteX132" fmla="*/ 2027119 w 9144000"/>
              <a:gd name="connsiteY132" fmla="*/ 4479962 h 5143500"/>
              <a:gd name="connsiteX133" fmla="*/ 9144000 w 9144000"/>
              <a:gd name="connsiteY133" fmla="*/ 0 h 5143500"/>
              <a:gd name="connsiteX134" fmla="*/ 9144000 w 9144000"/>
              <a:gd name="connsiteY134" fmla="*/ 5143500 h 5143500"/>
              <a:gd name="connsiteX135" fmla="*/ 0 w 9144000"/>
              <a:gd name="connsiteY135" fmla="*/ 5143500 h 5143500"/>
              <a:gd name="connsiteX136" fmla="*/ 0 w 9144000"/>
              <a:gd name="connsiteY136" fmla="*/ 5080000 h 5143500"/>
              <a:gd name="connsiteX137" fmla="*/ 2027119 w 9144000"/>
              <a:gd name="connsiteY137" fmla="*/ 5080000 h 5143500"/>
              <a:gd name="connsiteX138" fmla="*/ 2027119 w 9144000"/>
              <a:gd name="connsiteY138" fmla="*/ 4479962 h 5143500"/>
              <a:gd name="connsiteX0" fmla="*/ 1 w 9144000"/>
              <a:gd name="connsiteY0" fmla="*/ 4917274 h 5143500"/>
              <a:gd name="connsiteX1" fmla="*/ 561250 w 9144000"/>
              <a:gd name="connsiteY1" fmla="*/ 4917274 h 5143500"/>
              <a:gd name="connsiteX2" fmla="*/ 561250 w 9144000"/>
              <a:gd name="connsiteY2" fmla="*/ 4951210 h 5143500"/>
              <a:gd name="connsiteX3" fmla="*/ 1 w 9144000"/>
              <a:gd name="connsiteY3" fmla="*/ 4951210 h 5143500"/>
              <a:gd name="connsiteX4" fmla="*/ 1 w 9144000"/>
              <a:gd name="connsiteY4" fmla="*/ 4917274 h 5143500"/>
              <a:gd name="connsiteX5" fmla="*/ 1 w 9144000"/>
              <a:gd name="connsiteY5" fmla="*/ 4854623 h 5143500"/>
              <a:gd name="connsiteX6" fmla="*/ 561250 w 9144000"/>
              <a:gd name="connsiteY6" fmla="*/ 4854623 h 5143500"/>
              <a:gd name="connsiteX7" fmla="*/ 561250 w 9144000"/>
              <a:gd name="connsiteY7" fmla="*/ 4888559 h 5143500"/>
              <a:gd name="connsiteX8" fmla="*/ 1 w 9144000"/>
              <a:gd name="connsiteY8" fmla="*/ 4888559 h 5143500"/>
              <a:gd name="connsiteX9" fmla="*/ 1 w 9144000"/>
              <a:gd name="connsiteY9" fmla="*/ 4854623 h 5143500"/>
              <a:gd name="connsiteX10" fmla="*/ 1303404 w 9144000"/>
              <a:gd name="connsiteY10" fmla="*/ 4826952 h 5143500"/>
              <a:gd name="connsiteX11" fmla="*/ 1258243 w 9144000"/>
              <a:gd name="connsiteY11" fmla="*/ 4872113 h 5143500"/>
              <a:gd name="connsiteX12" fmla="*/ 1303404 w 9144000"/>
              <a:gd name="connsiteY12" fmla="*/ 4917274 h 5143500"/>
              <a:gd name="connsiteX13" fmla="*/ 1348565 w 9144000"/>
              <a:gd name="connsiteY13" fmla="*/ 4872113 h 5143500"/>
              <a:gd name="connsiteX14" fmla="*/ 1303404 w 9144000"/>
              <a:gd name="connsiteY14" fmla="*/ 4826952 h 5143500"/>
              <a:gd name="connsiteX15" fmla="*/ 1121658 w 9144000"/>
              <a:gd name="connsiteY15" fmla="*/ 4826952 h 5143500"/>
              <a:gd name="connsiteX16" fmla="*/ 1077599 w 9144000"/>
              <a:gd name="connsiteY16" fmla="*/ 4872480 h 5143500"/>
              <a:gd name="connsiteX17" fmla="*/ 1121658 w 9144000"/>
              <a:gd name="connsiteY17" fmla="*/ 4917274 h 5143500"/>
              <a:gd name="connsiteX18" fmla="*/ 1167920 w 9144000"/>
              <a:gd name="connsiteY18" fmla="*/ 4872480 h 5143500"/>
              <a:gd name="connsiteX19" fmla="*/ 1121658 w 9144000"/>
              <a:gd name="connsiteY19" fmla="*/ 4826952 h 5143500"/>
              <a:gd name="connsiteX20" fmla="*/ 879726 w 9144000"/>
              <a:gd name="connsiteY20" fmla="*/ 4826952 h 5143500"/>
              <a:gd name="connsiteX21" fmla="*/ 833782 w 9144000"/>
              <a:gd name="connsiteY21" fmla="*/ 4872113 h 5143500"/>
              <a:gd name="connsiteX22" fmla="*/ 879726 w 9144000"/>
              <a:gd name="connsiteY22" fmla="*/ 4917274 h 5143500"/>
              <a:gd name="connsiteX23" fmla="*/ 925670 w 9144000"/>
              <a:gd name="connsiteY23" fmla="*/ 4872113 h 5143500"/>
              <a:gd name="connsiteX24" fmla="*/ 879726 w 9144000"/>
              <a:gd name="connsiteY24" fmla="*/ 4826952 h 5143500"/>
              <a:gd name="connsiteX25" fmla="*/ 698560 w 9144000"/>
              <a:gd name="connsiteY25" fmla="*/ 4826952 h 5143500"/>
              <a:gd name="connsiteX26" fmla="*/ 652616 w 9144000"/>
              <a:gd name="connsiteY26" fmla="*/ 4872113 h 5143500"/>
              <a:gd name="connsiteX27" fmla="*/ 698560 w 9144000"/>
              <a:gd name="connsiteY27" fmla="*/ 4917274 h 5143500"/>
              <a:gd name="connsiteX28" fmla="*/ 744504 w 9144000"/>
              <a:gd name="connsiteY28" fmla="*/ 4872113 h 5143500"/>
              <a:gd name="connsiteX29" fmla="*/ 698560 w 9144000"/>
              <a:gd name="connsiteY29" fmla="*/ 4826952 h 5143500"/>
              <a:gd name="connsiteX30" fmla="*/ 984144 w 9144000"/>
              <a:gd name="connsiteY30" fmla="*/ 4792494 h 5143500"/>
              <a:gd name="connsiteX31" fmla="*/ 1022779 w 9144000"/>
              <a:gd name="connsiteY31" fmla="*/ 4792494 h 5143500"/>
              <a:gd name="connsiteX32" fmla="*/ 1022779 w 9144000"/>
              <a:gd name="connsiteY32" fmla="*/ 4950688 h 5143500"/>
              <a:gd name="connsiteX33" fmla="*/ 984144 w 9144000"/>
              <a:gd name="connsiteY33" fmla="*/ 4950688 h 5143500"/>
              <a:gd name="connsiteX34" fmla="*/ 984144 w 9144000"/>
              <a:gd name="connsiteY34" fmla="*/ 4792494 h 5143500"/>
              <a:gd name="connsiteX35" fmla="*/ 1 w 9144000"/>
              <a:gd name="connsiteY35" fmla="*/ 4792494 h 5143500"/>
              <a:gd name="connsiteX36" fmla="*/ 561250 w 9144000"/>
              <a:gd name="connsiteY36" fmla="*/ 4792494 h 5143500"/>
              <a:gd name="connsiteX37" fmla="*/ 561250 w 9144000"/>
              <a:gd name="connsiteY37" fmla="*/ 4825908 h 5143500"/>
              <a:gd name="connsiteX38" fmla="*/ 1 w 9144000"/>
              <a:gd name="connsiteY38" fmla="*/ 4825908 h 5143500"/>
              <a:gd name="connsiteX39" fmla="*/ 1 w 9144000"/>
              <a:gd name="connsiteY39" fmla="*/ 4792494 h 5143500"/>
              <a:gd name="connsiteX40" fmla="*/ 1471654 w 9144000"/>
              <a:gd name="connsiteY40" fmla="*/ 4790927 h 5143500"/>
              <a:gd name="connsiteX41" fmla="*/ 1539494 w 9144000"/>
              <a:gd name="connsiteY41" fmla="*/ 4842454 h 5143500"/>
              <a:gd name="connsiteX42" fmla="*/ 1499675 w 9144000"/>
              <a:gd name="connsiteY42" fmla="*/ 4842454 h 5143500"/>
              <a:gd name="connsiteX43" fmla="*/ 1473867 w 9144000"/>
              <a:gd name="connsiteY43" fmla="*/ 4821107 h 5143500"/>
              <a:gd name="connsiteX44" fmla="*/ 1446583 w 9144000"/>
              <a:gd name="connsiteY44" fmla="*/ 4835093 h 5143500"/>
              <a:gd name="connsiteX45" fmla="*/ 1505574 w 9144000"/>
              <a:gd name="connsiteY45" fmla="*/ 4857177 h 5143500"/>
              <a:gd name="connsiteX46" fmla="*/ 1545393 w 9144000"/>
              <a:gd name="connsiteY46" fmla="*/ 4899871 h 5143500"/>
              <a:gd name="connsiteX47" fmla="*/ 1474604 w 9144000"/>
              <a:gd name="connsiteY47" fmla="*/ 4954342 h 5143500"/>
              <a:gd name="connsiteX48" fmla="*/ 1402340 w 9144000"/>
              <a:gd name="connsiteY48" fmla="*/ 4899871 h 5143500"/>
              <a:gd name="connsiteX49" fmla="*/ 1444371 w 9144000"/>
              <a:gd name="connsiteY49" fmla="*/ 4899871 h 5143500"/>
              <a:gd name="connsiteX50" fmla="*/ 1476816 w 9144000"/>
              <a:gd name="connsiteY50" fmla="*/ 4924898 h 5143500"/>
              <a:gd name="connsiteX51" fmla="*/ 1503362 w 9144000"/>
              <a:gd name="connsiteY51" fmla="*/ 4906496 h 5143500"/>
              <a:gd name="connsiteX52" fmla="*/ 1469442 w 9144000"/>
              <a:gd name="connsiteY52" fmla="*/ 4890301 h 5143500"/>
              <a:gd name="connsiteX53" fmla="*/ 1428149 w 9144000"/>
              <a:gd name="connsiteY53" fmla="*/ 4879260 h 5143500"/>
              <a:gd name="connsiteX54" fmla="*/ 1406764 w 9144000"/>
              <a:gd name="connsiteY54" fmla="*/ 4841718 h 5143500"/>
              <a:gd name="connsiteX55" fmla="*/ 1471654 w 9144000"/>
              <a:gd name="connsiteY55" fmla="*/ 4790927 h 5143500"/>
              <a:gd name="connsiteX56" fmla="*/ 1301453 w 9144000"/>
              <a:gd name="connsiteY56" fmla="*/ 4790927 h 5143500"/>
              <a:gd name="connsiteX57" fmla="*/ 1348643 w 9144000"/>
              <a:gd name="connsiteY57" fmla="*/ 4804913 h 5143500"/>
              <a:gd name="connsiteX58" fmla="*/ 1348643 w 9144000"/>
              <a:gd name="connsiteY58" fmla="*/ 4793964 h 5143500"/>
              <a:gd name="connsiteX59" fmla="*/ 1348643 w 9144000"/>
              <a:gd name="connsiteY59" fmla="*/ 4792400 h 5143500"/>
              <a:gd name="connsiteX60" fmla="*/ 1387722 w 9144000"/>
              <a:gd name="connsiteY60" fmla="*/ 4792400 h 5143500"/>
              <a:gd name="connsiteX61" fmla="*/ 1387722 w 9144000"/>
              <a:gd name="connsiteY61" fmla="*/ 4950662 h 5143500"/>
              <a:gd name="connsiteX62" fmla="*/ 1348643 w 9144000"/>
              <a:gd name="connsiteY62" fmla="*/ 4950662 h 5143500"/>
              <a:gd name="connsiteX63" fmla="*/ 1348643 w 9144000"/>
              <a:gd name="connsiteY63" fmla="*/ 4941644 h 5143500"/>
              <a:gd name="connsiteX64" fmla="*/ 1348643 w 9144000"/>
              <a:gd name="connsiteY64" fmla="*/ 4940356 h 5143500"/>
              <a:gd name="connsiteX65" fmla="*/ 1301453 w 9144000"/>
              <a:gd name="connsiteY65" fmla="*/ 4954342 h 5143500"/>
              <a:gd name="connsiteX66" fmla="*/ 1219608 w 9144000"/>
              <a:gd name="connsiteY66" fmla="*/ 4872635 h 5143500"/>
              <a:gd name="connsiteX67" fmla="*/ 1301453 w 9144000"/>
              <a:gd name="connsiteY67" fmla="*/ 4790927 h 5143500"/>
              <a:gd name="connsiteX68" fmla="*/ 697351 w 9144000"/>
              <a:gd name="connsiteY68" fmla="*/ 4790927 h 5143500"/>
              <a:gd name="connsiteX69" fmla="*/ 744394 w 9144000"/>
              <a:gd name="connsiteY69" fmla="*/ 4804913 h 5143500"/>
              <a:gd name="connsiteX70" fmla="*/ 744394 w 9144000"/>
              <a:gd name="connsiteY70" fmla="*/ 4793964 h 5143500"/>
              <a:gd name="connsiteX71" fmla="*/ 744394 w 9144000"/>
              <a:gd name="connsiteY71" fmla="*/ 4792400 h 5143500"/>
              <a:gd name="connsiteX72" fmla="*/ 782616 w 9144000"/>
              <a:gd name="connsiteY72" fmla="*/ 4792400 h 5143500"/>
              <a:gd name="connsiteX73" fmla="*/ 782616 w 9144000"/>
              <a:gd name="connsiteY73" fmla="*/ 4950662 h 5143500"/>
              <a:gd name="connsiteX74" fmla="*/ 744394 w 9144000"/>
              <a:gd name="connsiteY74" fmla="*/ 4950662 h 5143500"/>
              <a:gd name="connsiteX75" fmla="*/ 744394 w 9144000"/>
              <a:gd name="connsiteY75" fmla="*/ 4941644 h 5143500"/>
              <a:gd name="connsiteX76" fmla="*/ 744394 w 9144000"/>
              <a:gd name="connsiteY76" fmla="*/ 4940356 h 5143500"/>
              <a:gd name="connsiteX77" fmla="*/ 697351 w 9144000"/>
              <a:gd name="connsiteY77" fmla="*/ 4954342 h 5143500"/>
              <a:gd name="connsiteX78" fmla="*/ 615025 w 9144000"/>
              <a:gd name="connsiteY78" fmla="*/ 4872635 h 5143500"/>
              <a:gd name="connsiteX79" fmla="*/ 697351 w 9144000"/>
              <a:gd name="connsiteY79" fmla="*/ 4790927 h 5143500"/>
              <a:gd name="connsiteX80" fmla="*/ 1526338 w 9144000"/>
              <a:gd name="connsiteY80" fmla="*/ 4767434 h 5143500"/>
              <a:gd name="connsiteX81" fmla="*/ 1526338 w 9144000"/>
              <a:gd name="connsiteY81" fmla="*/ 4772442 h 5143500"/>
              <a:gd name="connsiteX82" fmla="*/ 1533125 w 9144000"/>
              <a:gd name="connsiteY82" fmla="*/ 4770305 h 5143500"/>
              <a:gd name="connsiteX83" fmla="*/ 1531994 w 9144000"/>
              <a:gd name="connsiteY83" fmla="*/ 4768332 h 5143500"/>
              <a:gd name="connsiteX84" fmla="*/ 1526338 w 9144000"/>
              <a:gd name="connsiteY84" fmla="*/ 4767434 h 5143500"/>
              <a:gd name="connsiteX85" fmla="*/ 1524249 w 9144000"/>
              <a:gd name="connsiteY85" fmla="*/ 4764824 h 5143500"/>
              <a:gd name="connsiteX86" fmla="*/ 1529485 w 9144000"/>
              <a:gd name="connsiteY86" fmla="*/ 4764824 h 5143500"/>
              <a:gd name="connsiteX87" fmla="*/ 1530253 w 9144000"/>
              <a:gd name="connsiteY87" fmla="*/ 4764824 h 5143500"/>
              <a:gd name="connsiteX88" fmla="*/ 1536257 w 9144000"/>
              <a:gd name="connsiteY88" fmla="*/ 4770001 h 5143500"/>
              <a:gd name="connsiteX89" fmla="*/ 1532505 w 9144000"/>
              <a:gd name="connsiteY89" fmla="*/ 4774439 h 5143500"/>
              <a:gd name="connsiteX90" fmla="*/ 1535777 w 9144000"/>
              <a:gd name="connsiteY90" fmla="*/ 4781534 h 5143500"/>
              <a:gd name="connsiteX91" fmla="*/ 1529983 w 9144000"/>
              <a:gd name="connsiteY91" fmla="*/ 4776126 h 5143500"/>
              <a:gd name="connsiteX92" fmla="*/ 1526501 w 9144000"/>
              <a:gd name="connsiteY92" fmla="*/ 4781629 h 5143500"/>
              <a:gd name="connsiteX93" fmla="*/ 1524249 w 9144000"/>
              <a:gd name="connsiteY93" fmla="*/ 4767078 h 5143500"/>
              <a:gd name="connsiteX94" fmla="*/ 1524249 w 9144000"/>
              <a:gd name="connsiteY94" fmla="*/ 4764824 h 5143500"/>
              <a:gd name="connsiteX95" fmla="*/ 1529731 w 9144000"/>
              <a:gd name="connsiteY95" fmla="*/ 4759603 h 5143500"/>
              <a:gd name="connsiteX96" fmla="*/ 1515896 w 9144000"/>
              <a:gd name="connsiteY96" fmla="*/ 4773438 h 5143500"/>
              <a:gd name="connsiteX97" fmla="*/ 1529731 w 9144000"/>
              <a:gd name="connsiteY97" fmla="*/ 4787274 h 5143500"/>
              <a:gd name="connsiteX98" fmla="*/ 1543567 w 9144000"/>
              <a:gd name="connsiteY98" fmla="*/ 4773438 h 5143500"/>
              <a:gd name="connsiteX99" fmla="*/ 1529731 w 9144000"/>
              <a:gd name="connsiteY99" fmla="*/ 4759603 h 5143500"/>
              <a:gd name="connsiteX100" fmla="*/ 1529470 w 9144000"/>
              <a:gd name="connsiteY100" fmla="*/ 4757514 h 5143500"/>
              <a:gd name="connsiteX101" fmla="*/ 1545655 w 9144000"/>
              <a:gd name="connsiteY101" fmla="*/ 4773438 h 5143500"/>
              <a:gd name="connsiteX102" fmla="*/ 1529470 w 9144000"/>
              <a:gd name="connsiteY102" fmla="*/ 4789362 h 5143500"/>
              <a:gd name="connsiteX103" fmla="*/ 1513285 w 9144000"/>
              <a:gd name="connsiteY103" fmla="*/ 4773438 h 5143500"/>
              <a:gd name="connsiteX104" fmla="*/ 1529470 w 9144000"/>
              <a:gd name="connsiteY104" fmla="*/ 4757514 h 5143500"/>
              <a:gd name="connsiteX105" fmla="*/ 1168284 w 9144000"/>
              <a:gd name="connsiteY105" fmla="*/ 4738196 h 5143500"/>
              <a:gd name="connsiteX106" fmla="*/ 1206555 w 9144000"/>
              <a:gd name="connsiteY106" fmla="*/ 4738196 h 5143500"/>
              <a:gd name="connsiteX107" fmla="*/ 1206555 w 9144000"/>
              <a:gd name="connsiteY107" fmla="*/ 4950654 h 5143500"/>
              <a:gd name="connsiteX108" fmla="*/ 1168284 w 9144000"/>
              <a:gd name="connsiteY108" fmla="*/ 4950654 h 5143500"/>
              <a:gd name="connsiteX109" fmla="*/ 1168284 w 9144000"/>
              <a:gd name="connsiteY109" fmla="*/ 4941617 h 5143500"/>
              <a:gd name="connsiteX110" fmla="*/ 1168284 w 9144000"/>
              <a:gd name="connsiteY110" fmla="*/ 4940326 h 5143500"/>
              <a:gd name="connsiteX111" fmla="*/ 1121181 w 9144000"/>
              <a:gd name="connsiteY111" fmla="*/ 4954342 h 5143500"/>
              <a:gd name="connsiteX112" fmla="*/ 1039486 w 9144000"/>
              <a:gd name="connsiteY112" fmla="*/ 4872458 h 5143500"/>
              <a:gd name="connsiteX113" fmla="*/ 1121181 w 9144000"/>
              <a:gd name="connsiteY113" fmla="*/ 4790573 h 5143500"/>
              <a:gd name="connsiteX114" fmla="*/ 1168284 w 9144000"/>
              <a:gd name="connsiteY114" fmla="*/ 4804589 h 5143500"/>
              <a:gd name="connsiteX115" fmla="*/ 1168284 w 9144000"/>
              <a:gd name="connsiteY115" fmla="*/ 4738196 h 5143500"/>
              <a:gd name="connsiteX116" fmla="*/ 984144 w 9144000"/>
              <a:gd name="connsiteY116" fmla="*/ 4738196 h 5143500"/>
              <a:gd name="connsiteX117" fmla="*/ 1022779 w 9144000"/>
              <a:gd name="connsiteY117" fmla="*/ 4738196 h 5143500"/>
              <a:gd name="connsiteX118" fmla="*/ 1022779 w 9144000"/>
              <a:gd name="connsiteY118" fmla="*/ 4777353 h 5143500"/>
              <a:gd name="connsiteX119" fmla="*/ 984144 w 9144000"/>
              <a:gd name="connsiteY119" fmla="*/ 4777353 h 5143500"/>
              <a:gd name="connsiteX120" fmla="*/ 984144 w 9144000"/>
              <a:gd name="connsiteY120" fmla="*/ 4738196 h 5143500"/>
              <a:gd name="connsiteX121" fmla="*/ 925798 w 9144000"/>
              <a:gd name="connsiteY121" fmla="*/ 4738196 h 5143500"/>
              <a:gd name="connsiteX122" fmla="*/ 964827 w 9144000"/>
              <a:gd name="connsiteY122" fmla="*/ 4738196 h 5143500"/>
              <a:gd name="connsiteX123" fmla="*/ 964827 w 9144000"/>
              <a:gd name="connsiteY123" fmla="*/ 4950654 h 5143500"/>
              <a:gd name="connsiteX124" fmla="*/ 925798 w 9144000"/>
              <a:gd name="connsiteY124" fmla="*/ 4950654 h 5143500"/>
              <a:gd name="connsiteX125" fmla="*/ 925798 w 9144000"/>
              <a:gd name="connsiteY125" fmla="*/ 4941617 h 5143500"/>
              <a:gd name="connsiteX126" fmla="*/ 925798 w 9144000"/>
              <a:gd name="connsiteY126" fmla="*/ 4940326 h 5143500"/>
              <a:gd name="connsiteX127" fmla="*/ 879405 w 9144000"/>
              <a:gd name="connsiteY127" fmla="*/ 4954342 h 5143500"/>
              <a:gd name="connsiteX128" fmla="*/ 796191 w 9144000"/>
              <a:gd name="connsiteY128" fmla="*/ 4872458 h 5143500"/>
              <a:gd name="connsiteX129" fmla="*/ 879405 w 9144000"/>
              <a:gd name="connsiteY129" fmla="*/ 4790573 h 5143500"/>
              <a:gd name="connsiteX130" fmla="*/ 925798 w 9144000"/>
              <a:gd name="connsiteY130" fmla="*/ 4804589 h 5143500"/>
              <a:gd name="connsiteX131" fmla="*/ 925798 w 9144000"/>
              <a:gd name="connsiteY131" fmla="*/ 4738196 h 5143500"/>
              <a:gd name="connsiteX132" fmla="*/ 2027119 w 9144000"/>
              <a:gd name="connsiteY132" fmla="*/ 5080000 h 5143500"/>
              <a:gd name="connsiteX133" fmla="*/ 9144000 w 9144000"/>
              <a:gd name="connsiteY133" fmla="*/ 0 h 5143500"/>
              <a:gd name="connsiteX134" fmla="*/ 9144000 w 9144000"/>
              <a:gd name="connsiteY134" fmla="*/ 5143500 h 5143500"/>
              <a:gd name="connsiteX135" fmla="*/ 0 w 9144000"/>
              <a:gd name="connsiteY135" fmla="*/ 5143500 h 5143500"/>
              <a:gd name="connsiteX136" fmla="*/ 0 w 9144000"/>
              <a:gd name="connsiteY136" fmla="*/ 5080000 h 5143500"/>
              <a:gd name="connsiteX137" fmla="*/ 2027119 w 9144000"/>
              <a:gd name="connsiteY137" fmla="*/ 5080000 h 5143500"/>
              <a:gd name="connsiteX0" fmla="*/ 1 w 9144000"/>
              <a:gd name="connsiteY0" fmla="*/ 179078 h 405304"/>
              <a:gd name="connsiteX1" fmla="*/ 561250 w 9144000"/>
              <a:gd name="connsiteY1" fmla="*/ 179078 h 405304"/>
              <a:gd name="connsiteX2" fmla="*/ 561250 w 9144000"/>
              <a:gd name="connsiteY2" fmla="*/ 213014 h 405304"/>
              <a:gd name="connsiteX3" fmla="*/ 1 w 9144000"/>
              <a:gd name="connsiteY3" fmla="*/ 213014 h 405304"/>
              <a:gd name="connsiteX4" fmla="*/ 1 w 9144000"/>
              <a:gd name="connsiteY4" fmla="*/ 179078 h 405304"/>
              <a:gd name="connsiteX5" fmla="*/ 1 w 9144000"/>
              <a:gd name="connsiteY5" fmla="*/ 116427 h 405304"/>
              <a:gd name="connsiteX6" fmla="*/ 561250 w 9144000"/>
              <a:gd name="connsiteY6" fmla="*/ 116427 h 405304"/>
              <a:gd name="connsiteX7" fmla="*/ 561250 w 9144000"/>
              <a:gd name="connsiteY7" fmla="*/ 150363 h 405304"/>
              <a:gd name="connsiteX8" fmla="*/ 1 w 9144000"/>
              <a:gd name="connsiteY8" fmla="*/ 150363 h 405304"/>
              <a:gd name="connsiteX9" fmla="*/ 1 w 9144000"/>
              <a:gd name="connsiteY9" fmla="*/ 116427 h 405304"/>
              <a:gd name="connsiteX10" fmla="*/ 1303404 w 9144000"/>
              <a:gd name="connsiteY10" fmla="*/ 88756 h 405304"/>
              <a:gd name="connsiteX11" fmla="*/ 1258243 w 9144000"/>
              <a:gd name="connsiteY11" fmla="*/ 133917 h 405304"/>
              <a:gd name="connsiteX12" fmla="*/ 1303404 w 9144000"/>
              <a:gd name="connsiteY12" fmla="*/ 179078 h 405304"/>
              <a:gd name="connsiteX13" fmla="*/ 1348565 w 9144000"/>
              <a:gd name="connsiteY13" fmla="*/ 133917 h 405304"/>
              <a:gd name="connsiteX14" fmla="*/ 1303404 w 9144000"/>
              <a:gd name="connsiteY14" fmla="*/ 88756 h 405304"/>
              <a:gd name="connsiteX15" fmla="*/ 1121658 w 9144000"/>
              <a:gd name="connsiteY15" fmla="*/ 88756 h 405304"/>
              <a:gd name="connsiteX16" fmla="*/ 1077599 w 9144000"/>
              <a:gd name="connsiteY16" fmla="*/ 134284 h 405304"/>
              <a:gd name="connsiteX17" fmla="*/ 1121658 w 9144000"/>
              <a:gd name="connsiteY17" fmla="*/ 179078 h 405304"/>
              <a:gd name="connsiteX18" fmla="*/ 1167920 w 9144000"/>
              <a:gd name="connsiteY18" fmla="*/ 134284 h 405304"/>
              <a:gd name="connsiteX19" fmla="*/ 1121658 w 9144000"/>
              <a:gd name="connsiteY19" fmla="*/ 88756 h 405304"/>
              <a:gd name="connsiteX20" fmla="*/ 879726 w 9144000"/>
              <a:gd name="connsiteY20" fmla="*/ 88756 h 405304"/>
              <a:gd name="connsiteX21" fmla="*/ 833782 w 9144000"/>
              <a:gd name="connsiteY21" fmla="*/ 133917 h 405304"/>
              <a:gd name="connsiteX22" fmla="*/ 879726 w 9144000"/>
              <a:gd name="connsiteY22" fmla="*/ 179078 h 405304"/>
              <a:gd name="connsiteX23" fmla="*/ 925670 w 9144000"/>
              <a:gd name="connsiteY23" fmla="*/ 133917 h 405304"/>
              <a:gd name="connsiteX24" fmla="*/ 879726 w 9144000"/>
              <a:gd name="connsiteY24" fmla="*/ 88756 h 405304"/>
              <a:gd name="connsiteX25" fmla="*/ 698560 w 9144000"/>
              <a:gd name="connsiteY25" fmla="*/ 88756 h 405304"/>
              <a:gd name="connsiteX26" fmla="*/ 652616 w 9144000"/>
              <a:gd name="connsiteY26" fmla="*/ 133917 h 405304"/>
              <a:gd name="connsiteX27" fmla="*/ 698560 w 9144000"/>
              <a:gd name="connsiteY27" fmla="*/ 179078 h 405304"/>
              <a:gd name="connsiteX28" fmla="*/ 744504 w 9144000"/>
              <a:gd name="connsiteY28" fmla="*/ 133917 h 405304"/>
              <a:gd name="connsiteX29" fmla="*/ 698560 w 9144000"/>
              <a:gd name="connsiteY29" fmla="*/ 88756 h 405304"/>
              <a:gd name="connsiteX30" fmla="*/ 984144 w 9144000"/>
              <a:gd name="connsiteY30" fmla="*/ 54298 h 405304"/>
              <a:gd name="connsiteX31" fmla="*/ 1022779 w 9144000"/>
              <a:gd name="connsiteY31" fmla="*/ 54298 h 405304"/>
              <a:gd name="connsiteX32" fmla="*/ 1022779 w 9144000"/>
              <a:gd name="connsiteY32" fmla="*/ 212492 h 405304"/>
              <a:gd name="connsiteX33" fmla="*/ 984144 w 9144000"/>
              <a:gd name="connsiteY33" fmla="*/ 212492 h 405304"/>
              <a:gd name="connsiteX34" fmla="*/ 984144 w 9144000"/>
              <a:gd name="connsiteY34" fmla="*/ 54298 h 405304"/>
              <a:gd name="connsiteX35" fmla="*/ 1 w 9144000"/>
              <a:gd name="connsiteY35" fmla="*/ 54298 h 405304"/>
              <a:gd name="connsiteX36" fmla="*/ 561250 w 9144000"/>
              <a:gd name="connsiteY36" fmla="*/ 54298 h 405304"/>
              <a:gd name="connsiteX37" fmla="*/ 561250 w 9144000"/>
              <a:gd name="connsiteY37" fmla="*/ 87712 h 405304"/>
              <a:gd name="connsiteX38" fmla="*/ 1 w 9144000"/>
              <a:gd name="connsiteY38" fmla="*/ 87712 h 405304"/>
              <a:gd name="connsiteX39" fmla="*/ 1 w 9144000"/>
              <a:gd name="connsiteY39" fmla="*/ 54298 h 405304"/>
              <a:gd name="connsiteX40" fmla="*/ 1471654 w 9144000"/>
              <a:gd name="connsiteY40" fmla="*/ 52731 h 405304"/>
              <a:gd name="connsiteX41" fmla="*/ 1539494 w 9144000"/>
              <a:gd name="connsiteY41" fmla="*/ 104258 h 405304"/>
              <a:gd name="connsiteX42" fmla="*/ 1499675 w 9144000"/>
              <a:gd name="connsiteY42" fmla="*/ 104258 h 405304"/>
              <a:gd name="connsiteX43" fmla="*/ 1473867 w 9144000"/>
              <a:gd name="connsiteY43" fmla="*/ 82911 h 405304"/>
              <a:gd name="connsiteX44" fmla="*/ 1446583 w 9144000"/>
              <a:gd name="connsiteY44" fmla="*/ 96897 h 405304"/>
              <a:gd name="connsiteX45" fmla="*/ 1505574 w 9144000"/>
              <a:gd name="connsiteY45" fmla="*/ 118981 h 405304"/>
              <a:gd name="connsiteX46" fmla="*/ 1545393 w 9144000"/>
              <a:gd name="connsiteY46" fmla="*/ 161675 h 405304"/>
              <a:gd name="connsiteX47" fmla="*/ 1474604 w 9144000"/>
              <a:gd name="connsiteY47" fmla="*/ 216146 h 405304"/>
              <a:gd name="connsiteX48" fmla="*/ 1402340 w 9144000"/>
              <a:gd name="connsiteY48" fmla="*/ 161675 h 405304"/>
              <a:gd name="connsiteX49" fmla="*/ 1444371 w 9144000"/>
              <a:gd name="connsiteY49" fmla="*/ 161675 h 405304"/>
              <a:gd name="connsiteX50" fmla="*/ 1476816 w 9144000"/>
              <a:gd name="connsiteY50" fmla="*/ 186702 h 405304"/>
              <a:gd name="connsiteX51" fmla="*/ 1503362 w 9144000"/>
              <a:gd name="connsiteY51" fmla="*/ 168300 h 405304"/>
              <a:gd name="connsiteX52" fmla="*/ 1469442 w 9144000"/>
              <a:gd name="connsiteY52" fmla="*/ 152105 h 405304"/>
              <a:gd name="connsiteX53" fmla="*/ 1428149 w 9144000"/>
              <a:gd name="connsiteY53" fmla="*/ 141064 h 405304"/>
              <a:gd name="connsiteX54" fmla="*/ 1406764 w 9144000"/>
              <a:gd name="connsiteY54" fmla="*/ 103522 h 405304"/>
              <a:gd name="connsiteX55" fmla="*/ 1471654 w 9144000"/>
              <a:gd name="connsiteY55" fmla="*/ 52731 h 405304"/>
              <a:gd name="connsiteX56" fmla="*/ 1301453 w 9144000"/>
              <a:gd name="connsiteY56" fmla="*/ 52731 h 405304"/>
              <a:gd name="connsiteX57" fmla="*/ 1348643 w 9144000"/>
              <a:gd name="connsiteY57" fmla="*/ 66717 h 405304"/>
              <a:gd name="connsiteX58" fmla="*/ 1348643 w 9144000"/>
              <a:gd name="connsiteY58" fmla="*/ 55768 h 405304"/>
              <a:gd name="connsiteX59" fmla="*/ 1348643 w 9144000"/>
              <a:gd name="connsiteY59" fmla="*/ 54204 h 405304"/>
              <a:gd name="connsiteX60" fmla="*/ 1387722 w 9144000"/>
              <a:gd name="connsiteY60" fmla="*/ 54204 h 405304"/>
              <a:gd name="connsiteX61" fmla="*/ 1387722 w 9144000"/>
              <a:gd name="connsiteY61" fmla="*/ 212466 h 405304"/>
              <a:gd name="connsiteX62" fmla="*/ 1348643 w 9144000"/>
              <a:gd name="connsiteY62" fmla="*/ 212466 h 405304"/>
              <a:gd name="connsiteX63" fmla="*/ 1348643 w 9144000"/>
              <a:gd name="connsiteY63" fmla="*/ 203448 h 405304"/>
              <a:gd name="connsiteX64" fmla="*/ 1348643 w 9144000"/>
              <a:gd name="connsiteY64" fmla="*/ 202160 h 405304"/>
              <a:gd name="connsiteX65" fmla="*/ 1301453 w 9144000"/>
              <a:gd name="connsiteY65" fmla="*/ 216146 h 405304"/>
              <a:gd name="connsiteX66" fmla="*/ 1219608 w 9144000"/>
              <a:gd name="connsiteY66" fmla="*/ 134439 h 405304"/>
              <a:gd name="connsiteX67" fmla="*/ 1301453 w 9144000"/>
              <a:gd name="connsiteY67" fmla="*/ 52731 h 405304"/>
              <a:gd name="connsiteX68" fmla="*/ 697351 w 9144000"/>
              <a:gd name="connsiteY68" fmla="*/ 52731 h 405304"/>
              <a:gd name="connsiteX69" fmla="*/ 744394 w 9144000"/>
              <a:gd name="connsiteY69" fmla="*/ 66717 h 405304"/>
              <a:gd name="connsiteX70" fmla="*/ 744394 w 9144000"/>
              <a:gd name="connsiteY70" fmla="*/ 55768 h 405304"/>
              <a:gd name="connsiteX71" fmla="*/ 744394 w 9144000"/>
              <a:gd name="connsiteY71" fmla="*/ 54204 h 405304"/>
              <a:gd name="connsiteX72" fmla="*/ 782616 w 9144000"/>
              <a:gd name="connsiteY72" fmla="*/ 54204 h 405304"/>
              <a:gd name="connsiteX73" fmla="*/ 782616 w 9144000"/>
              <a:gd name="connsiteY73" fmla="*/ 212466 h 405304"/>
              <a:gd name="connsiteX74" fmla="*/ 744394 w 9144000"/>
              <a:gd name="connsiteY74" fmla="*/ 212466 h 405304"/>
              <a:gd name="connsiteX75" fmla="*/ 744394 w 9144000"/>
              <a:gd name="connsiteY75" fmla="*/ 203448 h 405304"/>
              <a:gd name="connsiteX76" fmla="*/ 744394 w 9144000"/>
              <a:gd name="connsiteY76" fmla="*/ 202160 h 405304"/>
              <a:gd name="connsiteX77" fmla="*/ 697351 w 9144000"/>
              <a:gd name="connsiteY77" fmla="*/ 216146 h 405304"/>
              <a:gd name="connsiteX78" fmla="*/ 615025 w 9144000"/>
              <a:gd name="connsiteY78" fmla="*/ 134439 h 405304"/>
              <a:gd name="connsiteX79" fmla="*/ 697351 w 9144000"/>
              <a:gd name="connsiteY79" fmla="*/ 52731 h 405304"/>
              <a:gd name="connsiteX80" fmla="*/ 1526338 w 9144000"/>
              <a:gd name="connsiteY80" fmla="*/ 29238 h 405304"/>
              <a:gd name="connsiteX81" fmla="*/ 1526338 w 9144000"/>
              <a:gd name="connsiteY81" fmla="*/ 34246 h 405304"/>
              <a:gd name="connsiteX82" fmla="*/ 1533125 w 9144000"/>
              <a:gd name="connsiteY82" fmla="*/ 32109 h 405304"/>
              <a:gd name="connsiteX83" fmla="*/ 1531994 w 9144000"/>
              <a:gd name="connsiteY83" fmla="*/ 30136 h 405304"/>
              <a:gd name="connsiteX84" fmla="*/ 1526338 w 9144000"/>
              <a:gd name="connsiteY84" fmla="*/ 29238 h 405304"/>
              <a:gd name="connsiteX85" fmla="*/ 1524249 w 9144000"/>
              <a:gd name="connsiteY85" fmla="*/ 26628 h 405304"/>
              <a:gd name="connsiteX86" fmla="*/ 1529485 w 9144000"/>
              <a:gd name="connsiteY86" fmla="*/ 26628 h 405304"/>
              <a:gd name="connsiteX87" fmla="*/ 1530253 w 9144000"/>
              <a:gd name="connsiteY87" fmla="*/ 26628 h 405304"/>
              <a:gd name="connsiteX88" fmla="*/ 1536257 w 9144000"/>
              <a:gd name="connsiteY88" fmla="*/ 31805 h 405304"/>
              <a:gd name="connsiteX89" fmla="*/ 1532505 w 9144000"/>
              <a:gd name="connsiteY89" fmla="*/ 36243 h 405304"/>
              <a:gd name="connsiteX90" fmla="*/ 1535777 w 9144000"/>
              <a:gd name="connsiteY90" fmla="*/ 43338 h 405304"/>
              <a:gd name="connsiteX91" fmla="*/ 1529983 w 9144000"/>
              <a:gd name="connsiteY91" fmla="*/ 37930 h 405304"/>
              <a:gd name="connsiteX92" fmla="*/ 1526501 w 9144000"/>
              <a:gd name="connsiteY92" fmla="*/ 43433 h 405304"/>
              <a:gd name="connsiteX93" fmla="*/ 1524249 w 9144000"/>
              <a:gd name="connsiteY93" fmla="*/ 28882 h 405304"/>
              <a:gd name="connsiteX94" fmla="*/ 1524249 w 9144000"/>
              <a:gd name="connsiteY94" fmla="*/ 26628 h 405304"/>
              <a:gd name="connsiteX95" fmla="*/ 1529731 w 9144000"/>
              <a:gd name="connsiteY95" fmla="*/ 21407 h 405304"/>
              <a:gd name="connsiteX96" fmla="*/ 1515896 w 9144000"/>
              <a:gd name="connsiteY96" fmla="*/ 35242 h 405304"/>
              <a:gd name="connsiteX97" fmla="*/ 1529731 w 9144000"/>
              <a:gd name="connsiteY97" fmla="*/ 49078 h 405304"/>
              <a:gd name="connsiteX98" fmla="*/ 1543567 w 9144000"/>
              <a:gd name="connsiteY98" fmla="*/ 35242 h 405304"/>
              <a:gd name="connsiteX99" fmla="*/ 1529731 w 9144000"/>
              <a:gd name="connsiteY99" fmla="*/ 21407 h 405304"/>
              <a:gd name="connsiteX100" fmla="*/ 1529470 w 9144000"/>
              <a:gd name="connsiteY100" fmla="*/ 19318 h 405304"/>
              <a:gd name="connsiteX101" fmla="*/ 1545655 w 9144000"/>
              <a:gd name="connsiteY101" fmla="*/ 35242 h 405304"/>
              <a:gd name="connsiteX102" fmla="*/ 1529470 w 9144000"/>
              <a:gd name="connsiteY102" fmla="*/ 51166 h 405304"/>
              <a:gd name="connsiteX103" fmla="*/ 1513285 w 9144000"/>
              <a:gd name="connsiteY103" fmla="*/ 35242 h 405304"/>
              <a:gd name="connsiteX104" fmla="*/ 1529470 w 9144000"/>
              <a:gd name="connsiteY104" fmla="*/ 19318 h 405304"/>
              <a:gd name="connsiteX105" fmla="*/ 1168284 w 9144000"/>
              <a:gd name="connsiteY105" fmla="*/ 0 h 405304"/>
              <a:gd name="connsiteX106" fmla="*/ 1206555 w 9144000"/>
              <a:gd name="connsiteY106" fmla="*/ 0 h 405304"/>
              <a:gd name="connsiteX107" fmla="*/ 1206555 w 9144000"/>
              <a:gd name="connsiteY107" fmla="*/ 212458 h 405304"/>
              <a:gd name="connsiteX108" fmla="*/ 1168284 w 9144000"/>
              <a:gd name="connsiteY108" fmla="*/ 212458 h 405304"/>
              <a:gd name="connsiteX109" fmla="*/ 1168284 w 9144000"/>
              <a:gd name="connsiteY109" fmla="*/ 203421 h 405304"/>
              <a:gd name="connsiteX110" fmla="*/ 1168284 w 9144000"/>
              <a:gd name="connsiteY110" fmla="*/ 202130 h 405304"/>
              <a:gd name="connsiteX111" fmla="*/ 1121181 w 9144000"/>
              <a:gd name="connsiteY111" fmla="*/ 216146 h 405304"/>
              <a:gd name="connsiteX112" fmla="*/ 1039486 w 9144000"/>
              <a:gd name="connsiteY112" fmla="*/ 134262 h 405304"/>
              <a:gd name="connsiteX113" fmla="*/ 1121181 w 9144000"/>
              <a:gd name="connsiteY113" fmla="*/ 52377 h 405304"/>
              <a:gd name="connsiteX114" fmla="*/ 1168284 w 9144000"/>
              <a:gd name="connsiteY114" fmla="*/ 66393 h 405304"/>
              <a:gd name="connsiteX115" fmla="*/ 1168284 w 9144000"/>
              <a:gd name="connsiteY115" fmla="*/ 0 h 405304"/>
              <a:gd name="connsiteX116" fmla="*/ 984144 w 9144000"/>
              <a:gd name="connsiteY116" fmla="*/ 0 h 405304"/>
              <a:gd name="connsiteX117" fmla="*/ 1022779 w 9144000"/>
              <a:gd name="connsiteY117" fmla="*/ 0 h 405304"/>
              <a:gd name="connsiteX118" fmla="*/ 1022779 w 9144000"/>
              <a:gd name="connsiteY118" fmla="*/ 39157 h 405304"/>
              <a:gd name="connsiteX119" fmla="*/ 984144 w 9144000"/>
              <a:gd name="connsiteY119" fmla="*/ 39157 h 405304"/>
              <a:gd name="connsiteX120" fmla="*/ 984144 w 9144000"/>
              <a:gd name="connsiteY120" fmla="*/ 0 h 405304"/>
              <a:gd name="connsiteX121" fmla="*/ 925798 w 9144000"/>
              <a:gd name="connsiteY121" fmla="*/ 0 h 405304"/>
              <a:gd name="connsiteX122" fmla="*/ 964827 w 9144000"/>
              <a:gd name="connsiteY122" fmla="*/ 0 h 405304"/>
              <a:gd name="connsiteX123" fmla="*/ 964827 w 9144000"/>
              <a:gd name="connsiteY123" fmla="*/ 212458 h 405304"/>
              <a:gd name="connsiteX124" fmla="*/ 925798 w 9144000"/>
              <a:gd name="connsiteY124" fmla="*/ 212458 h 405304"/>
              <a:gd name="connsiteX125" fmla="*/ 925798 w 9144000"/>
              <a:gd name="connsiteY125" fmla="*/ 203421 h 405304"/>
              <a:gd name="connsiteX126" fmla="*/ 925798 w 9144000"/>
              <a:gd name="connsiteY126" fmla="*/ 202130 h 405304"/>
              <a:gd name="connsiteX127" fmla="*/ 879405 w 9144000"/>
              <a:gd name="connsiteY127" fmla="*/ 216146 h 405304"/>
              <a:gd name="connsiteX128" fmla="*/ 796191 w 9144000"/>
              <a:gd name="connsiteY128" fmla="*/ 134262 h 405304"/>
              <a:gd name="connsiteX129" fmla="*/ 879405 w 9144000"/>
              <a:gd name="connsiteY129" fmla="*/ 52377 h 405304"/>
              <a:gd name="connsiteX130" fmla="*/ 925798 w 9144000"/>
              <a:gd name="connsiteY130" fmla="*/ 66393 h 405304"/>
              <a:gd name="connsiteX131" fmla="*/ 925798 w 9144000"/>
              <a:gd name="connsiteY131" fmla="*/ 0 h 405304"/>
              <a:gd name="connsiteX132" fmla="*/ 2027119 w 9144000"/>
              <a:gd name="connsiteY132" fmla="*/ 341804 h 405304"/>
              <a:gd name="connsiteX133" fmla="*/ 9144000 w 9144000"/>
              <a:gd name="connsiteY133" fmla="*/ 405304 h 405304"/>
              <a:gd name="connsiteX134" fmla="*/ 0 w 9144000"/>
              <a:gd name="connsiteY134" fmla="*/ 405304 h 405304"/>
              <a:gd name="connsiteX135" fmla="*/ 0 w 9144000"/>
              <a:gd name="connsiteY135" fmla="*/ 341804 h 405304"/>
              <a:gd name="connsiteX136" fmla="*/ 2027119 w 9144000"/>
              <a:gd name="connsiteY136" fmla="*/ 341804 h 405304"/>
              <a:gd name="connsiteX0" fmla="*/ 1 w 2027119"/>
              <a:gd name="connsiteY0" fmla="*/ 179078 h 405304"/>
              <a:gd name="connsiteX1" fmla="*/ 561250 w 2027119"/>
              <a:gd name="connsiteY1" fmla="*/ 179078 h 405304"/>
              <a:gd name="connsiteX2" fmla="*/ 561250 w 2027119"/>
              <a:gd name="connsiteY2" fmla="*/ 213014 h 405304"/>
              <a:gd name="connsiteX3" fmla="*/ 1 w 2027119"/>
              <a:gd name="connsiteY3" fmla="*/ 213014 h 405304"/>
              <a:gd name="connsiteX4" fmla="*/ 1 w 2027119"/>
              <a:gd name="connsiteY4" fmla="*/ 179078 h 405304"/>
              <a:gd name="connsiteX5" fmla="*/ 1 w 2027119"/>
              <a:gd name="connsiteY5" fmla="*/ 116427 h 405304"/>
              <a:gd name="connsiteX6" fmla="*/ 561250 w 2027119"/>
              <a:gd name="connsiteY6" fmla="*/ 116427 h 405304"/>
              <a:gd name="connsiteX7" fmla="*/ 561250 w 2027119"/>
              <a:gd name="connsiteY7" fmla="*/ 150363 h 405304"/>
              <a:gd name="connsiteX8" fmla="*/ 1 w 2027119"/>
              <a:gd name="connsiteY8" fmla="*/ 150363 h 405304"/>
              <a:gd name="connsiteX9" fmla="*/ 1 w 2027119"/>
              <a:gd name="connsiteY9" fmla="*/ 116427 h 405304"/>
              <a:gd name="connsiteX10" fmla="*/ 1303404 w 2027119"/>
              <a:gd name="connsiteY10" fmla="*/ 88756 h 405304"/>
              <a:gd name="connsiteX11" fmla="*/ 1258243 w 2027119"/>
              <a:gd name="connsiteY11" fmla="*/ 133917 h 405304"/>
              <a:gd name="connsiteX12" fmla="*/ 1303404 w 2027119"/>
              <a:gd name="connsiteY12" fmla="*/ 179078 h 405304"/>
              <a:gd name="connsiteX13" fmla="*/ 1348565 w 2027119"/>
              <a:gd name="connsiteY13" fmla="*/ 133917 h 405304"/>
              <a:gd name="connsiteX14" fmla="*/ 1303404 w 2027119"/>
              <a:gd name="connsiteY14" fmla="*/ 88756 h 405304"/>
              <a:gd name="connsiteX15" fmla="*/ 1121658 w 2027119"/>
              <a:gd name="connsiteY15" fmla="*/ 88756 h 405304"/>
              <a:gd name="connsiteX16" fmla="*/ 1077599 w 2027119"/>
              <a:gd name="connsiteY16" fmla="*/ 134284 h 405304"/>
              <a:gd name="connsiteX17" fmla="*/ 1121658 w 2027119"/>
              <a:gd name="connsiteY17" fmla="*/ 179078 h 405304"/>
              <a:gd name="connsiteX18" fmla="*/ 1167920 w 2027119"/>
              <a:gd name="connsiteY18" fmla="*/ 134284 h 405304"/>
              <a:gd name="connsiteX19" fmla="*/ 1121658 w 2027119"/>
              <a:gd name="connsiteY19" fmla="*/ 88756 h 405304"/>
              <a:gd name="connsiteX20" fmla="*/ 879726 w 2027119"/>
              <a:gd name="connsiteY20" fmla="*/ 88756 h 405304"/>
              <a:gd name="connsiteX21" fmla="*/ 833782 w 2027119"/>
              <a:gd name="connsiteY21" fmla="*/ 133917 h 405304"/>
              <a:gd name="connsiteX22" fmla="*/ 879726 w 2027119"/>
              <a:gd name="connsiteY22" fmla="*/ 179078 h 405304"/>
              <a:gd name="connsiteX23" fmla="*/ 925670 w 2027119"/>
              <a:gd name="connsiteY23" fmla="*/ 133917 h 405304"/>
              <a:gd name="connsiteX24" fmla="*/ 879726 w 2027119"/>
              <a:gd name="connsiteY24" fmla="*/ 88756 h 405304"/>
              <a:gd name="connsiteX25" fmla="*/ 698560 w 2027119"/>
              <a:gd name="connsiteY25" fmla="*/ 88756 h 405304"/>
              <a:gd name="connsiteX26" fmla="*/ 652616 w 2027119"/>
              <a:gd name="connsiteY26" fmla="*/ 133917 h 405304"/>
              <a:gd name="connsiteX27" fmla="*/ 698560 w 2027119"/>
              <a:gd name="connsiteY27" fmla="*/ 179078 h 405304"/>
              <a:gd name="connsiteX28" fmla="*/ 744504 w 2027119"/>
              <a:gd name="connsiteY28" fmla="*/ 133917 h 405304"/>
              <a:gd name="connsiteX29" fmla="*/ 698560 w 2027119"/>
              <a:gd name="connsiteY29" fmla="*/ 88756 h 405304"/>
              <a:gd name="connsiteX30" fmla="*/ 984144 w 2027119"/>
              <a:gd name="connsiteY30" fmla="*/ 54298 h 405304"/>
              <a:gd name="connsiteX31" fmla="*/ 1022779 w 2027119"/>
              <a:gd name="connsiteY31" fmla="*/ 54298 h 405304"/>
              <a:gd name="connsiteX32" fmla="*/ 1022779 w 2027119"/>
              <a:gd name="connsiteY32" fmla="*/ 212492 h 405304"/>
              <a:gd name="connsiteX33" fmla="*/ 984144 w 2027119"/>
              <a:gd name="connsiteY33" fmla="*/ 212492 h 405304"/>
              <a:gd name="connsiteX34" fmla="*/ 984144 w 2027119"/>
              <a:gd name="connsiteY34" fmla="*/ 54298 h 405304"/>
              <a:gd name="connsiteX35" fmla="*/ 1 w 2027119"/>
              <a:gd name="connsiteY35" fmla="*/ 54298 h 405304"/>
              <a:gd name="connsiteX36" fmla="*/ 561250 w 2027119"/>
              <a:gd name="connsiteY36" fmla="*/ 54298 h 405304"/>
              <a:gd name="connsiteX37" fmla="*/ 561250 w 2027119"/>
              <a:gd name="connsiteY37" fmla="*/ 87712 h 405304"/>
              <a:gd name="connsiteX38" fmla="*/ 1 w 2027119"/>
              <a:gd name="connsiteY38" fmla="*/ 87712 h 405304"/>
              <a:gd name="connsiteX39" fmla="*/ 1 w 2027119"/>
              <a:gd name="connsiteY39" fmla="*/ 54298 h 405304"/>
              <a:gd name="connsiteX40" fmla="*/ 1471654 w 2027119"/>
              <a:gd name="connsiteY40" fmla="*/ 52731 h 405304"/>
              <a:gd name="connsiteX41" fmla="*/ 1539494 w 2027119"/>
              <a:gd name="connsiteY41" fmla="*/ 104258 h 405304"/>
              <a:gd name="connsiteX42" fmla="*/ 1499675 w 2027119"/>
              <a:gd name="connsiteY42" fmla="*/ 104258 h 405304"/>
              <a:gd name="connsiteX43" fmla="*/ 1473867 w 2027119"/>
              <a:gd name="connsiteY43" fmla="*/ 82911 h 405304"/>
              <a:gd name="connsiteX44" fmla="*/ 1446583 w 2027119"/>
              <a:gd name="connsiteY44" fmla="*/ 96897 h 405304"/>
              <a:gd name="connsiteX45" fmla="*/ 1505574 w 2027119"/>
              <a:gd name="connsiteY45" fmla="*/ 118981 h 405304"/>
              <a:gd name="connsiteX46" fmla="*/ 1545393 w 2027119"/>
              <a:gd name="connsiteY46" fmla="*/ 161675 h 405304"/>
              <a:gd name="connsiteX47" fmla="*/ 1474604 w 2027119"/>
              <a:gd name="connsiteY47" fmla="*/ 216146 h 405304"/>
              <a:gd name="connsiteX48" fmla="*/ 1402340 w 2027119"/>
              <a:gd name="connsiteY48" fmla="*/ 161675 h 405304"/>
              <a:gd name="connsiteX49" fmla="*/ 1444371 w 2027119"/>
              <a:gd name="connsiteY49" fmla="*/ 161675 h 405304"/>
              <a:gd name="connsiteX50" fmla="*/ 1476816 w 2027119"/>
              <a:gd name="connsiteY50" fmla="*/ 186702 h 405304"/>
              <a:gd name="connsiteX51" fmla="*/ 1503362 w 2027119"/>
              <a:gd name="connsiteY51" fmla="*/ 168300 h 405304"/>
              <a:gd name="connsiteX52" fmla="*/ 1469442 w 2027119"/>
              <a:gd name="connsiteY52" fmla="*/ 152105 h 405304"/>
              <a:gd name="connsiteX53" fmla="*/ 1428149 w 2027119"/>
              <a:gd name="connsiteY53" fmla="*/ 141064 h 405304"/>
              <a:gd name="connsiteX54" fmla="*/ 1406764 w 2027119"/>
              <a:gd name="connsiteY54" fmla="*/ 103522 h 405304"/>
              <a:gd name="connsiteX55" fmla="*/ 1471654 w 2027119"/>
              <a:gd name="connsiteY55" fmla="*/ 52731 h 405304"/>
              <a:gd name="connsiteX56" fmla="*/ 1301453 w 2027119"/>
              <a:gd name="connsiteY56" fmla="*/ 52731 h 405304"/>
              <a:gd name="connsiteX57" fmla="*/ 1348643 w 2027119"/>
              <a:gd name="connsiteY57" fmla="*/ 66717 h 405304"/>
              <a:gd name="connsiteX58" fmla="*/ 1348643 w 2027119"/>
              <a:gd name="connsiteY58" fmla="*/ 55768 h 405304"/>
              <a:gd name="connsiteX59" fmla="*/ 1348643 w 2027119"/>
              <a:gd name="connsiteY59" fmla="*/ 54204 h 405304"/>
              <a:gd name="connsiteX60" fmla="*/ 1387722 w 2027119"/>
              <a:gd name="connsiteY60" fmla="*/ 54204 h 405304"/>
              <a:gd name="connsiteX61" fmla="*/ 1387722 w 2027119"/>
              <a:gd name="connsiteY61" fmla="*/ 212466 h 405304"/>
              <a:gd name="connsiteX62" fmla="*/ 1348643 w 2027119"/>
              <a:gd name="connsiteY62" fmla="*/ 212466 h 405304"/>
              <a:gd name="connsiteX63" fmla="*/ 1348643 w 2027119"/>
              <a:gd name="connsiteY63" fmla="*/ 203448 h 405304"/>
              <a:gd name="connsiteX64" fmla="*/ 1348643 w 2027119"/>
              <a:gd name="connsiteY64" fmla="*/ 202160 h 405304"/>
              <a:gd name="connsiteX65" fmla="*/ 1301453 w 2027119"/>
              <a:gd name="connsiteY65" fmla="*/ 216146 h 405304"/>
              <a:gd name="connsiteX66" fmla="*/ 1219608 w 2027119"/>
              <a:gd name="connsiteY66" fmla="*/ 134439 h 405304"/>
              <a:gd name="connsiteX67" fmla="*/ 1301453 w 2027119"/>
              <a:gd name="connsiteY67" fmla="*/ 52731 h 405304"/>
              <a:gd name="connsiteX68" fmla="*/ 697351 w 2027119"/>
              <a:gd name="connsiteY68" fmla="*/ 52731 h 405304"/>
              <a:gd name="connsiteX69" fmla="*/ 744394 w 2027119"/>
              <a:gd name="connsiteY69" fmla="*/ 66717 h 405304"/>
              <a:gd name="connsiteX70" fmla="*/ 744394 w 2027119"/>
              <a:gd name="connsiteY70" fmla="*/ 55768 h 405304"/>
              <a:gd name="connsiteX71" fmla="*/ 744394 w 2027119"/>
              <a:gd name="connsiteY71" fmla="*/ 54204 h 405304"/>
              <a:gd name="connsiteX72" fmla="*/ 782616 w 2027119"/>
              <a:gd name="connsiteY72" fmla="*/ 54204 h 405304"/>
              <a:gd name="connsiteX73" fmla="*/ 782616 w 2027119"/>
              <a:gd name="connsiteY73" fmla="*/ 212466 h 405304"/>
              <a:gd name="connsiteX74" fmla="*/ 744394 w 2027119"/>
              <a:gd name="connsiteY74" fmla="*/ 212466 h 405304"/>
              <a:gd name="connsiteX75" fmla="*/ 744394 w 2027119"/>
              <a:gd name="connsiteY75" fmla="*/ 203448 h 405304"/>
              <a:gd name="connsiteX76" fmla="*/ 744394 w 2027119"/>
              <a:gd name="connsiteY76" fmla="*/ 202160 h 405304"/>
              <a:gd name="connsiteX77" fmla="*/ 697351 w 2027119"/>
              <a:gd name="connsiteY77" fmla="*/ 216146 h 405304"/>
              <a:gd name="connsiteX78" fmla="*/ 615025 w 2027119"/>
              <a:gd name="connsiteY78" fmla="*/ 134439 h 405304"/>
              <a:gd name="connsiteX79" fmla="*/ 697351 w 2027119"/>
              <a:gd name="connsiteY79" fmla="*/ 52731 h 405304"/>
              <a:gd name="connsiteX80" fmla="*/ 1526338 w 2027119"/>
              <a:gd name="connsiteY80" fmla="*/ 29238 h 405304"/>
              <a:gd name="connsiteX81" fmla="*/ 1526338 w 2027119"/>
              <a:gd name="connsiteY81" fmla="*/ 34246 h 405304"/>
              <a:gd name="connsiteX82" fmla="*/ 1533125 w 2027119"/>
              <a:gd name="connsiteY82" fmla="*/ 32109 h 405304"/>
              <a:gd name="connsiteX83" fmla="*/ 1531994 w 2027119"/>
              <a:gd name="connsiteY83" fmla="*/ 30136 h 405304"/>
              <a:gd name="connsiteX84" fmla="*/ 1526338 w 2027119"/>
              <a:gd name="connsiteY84" fmla="*/ 29238 h 405304"/>
              <a:gd name="connsiteX85" fmla="*/ 1524249 w 2027119"/>
              <a:gd name="connsiteY85" fmla="*/ 26628 h 405304"/>
              <a:gd name="connsiteX86" fmla="*/ 1529485 w 2027119"/>
              <a:gd name="connsiteY86" fmla="*/ 26628 h 405304"/>
              <a:gd name="connsiteX87" fmla="*/ 1530253 w 2027119"/>
              <a:gd name="connsiteY87" fmla="*/ 26628 h 405304"/>
              <a:gd name="connsiteX88" fmla="*/ 1536257 w 2027119"/>
              <a:gd name="connsiteY88" fmla="*/ 31805 h 405304"/>
              <a:gd name="connsiteX89" fmla="*/ 1532505 w 2027119"/>
              <a:gd name="connsiteY89" fmla="*/ 36243 h 405304"/>
              <a:gd name="connsiteX90" fmla="*/ 1535777 w 2027119"/>
              <a:gd name="connsiteY90" fmla="*/ 43338 h 405304"/>
              <a:gd name="connsiteX91" fmla="*/ 1529983 w 2027119"/>
              <a:gd name="connsiteY91" fmla="*/ 37930 h 405304"/>
              <a:gd name="connsiteX92" fmla="*/ 1526501 w 2027119"/>
              <a:gd name="connsiteY92" fmla="*/ 43433 h 405304"/>
              <a:gd name="connsiteX93" fmla="*/ 1524249 w 2027119"/>
              <a:gd name="connsiteY93" fmla="*/ 28882 h 405304"/>
              <a:gd name="connsiteX94" fmla="*/ 1524249 w 2027119"/>
              <a:gd name="connsiteY94" fmla="*/ 26628 h 405304"/>
              <a:gd name="connsiteX95" fmla="*/ 1529731 w 2027119"/>
              <a:gd name="connsiteY95" fmla="*/ 21407 h 405304"/>
              <a:gd name="connsiteX96" fmla="*/ 1515896 w 2027119"/>
              <a:gd name="connsiteY96" fmla="*/ 35242 h 405304"/>
              <a:gd name="connsiteX97" fmla="*/ 1529731 w 2027119"/>
              <a:gd name="connsiteY97" fmla="*/ 49078 h 405304"/>
              <a:gd name="connsiteX98" fmla="*/ 1543567 w 2027119"/>
              <a:gd name="connsiteY98" fmla="*/ 35242 h 405304"/>
              <a:gd name="connsiteX99" fmla="*/ 1529731 w 2027119"/>
              <a:gd name="connsiteY99" fmla="*/ 21407 h 405304"/>
              <a:gd name="connsiteX100" fmla="*/ 1529470 w 2027119"/>
              <a:gd name="connsiteY100" fmla="*/ 19318 h 405304"/>
              <a:gd name="connsiteX101" fmla="*/ 1545655 w 2027119"/>
              <a:gd name="connsiteY101" fmla="*/ 35242 h 405304"/>
              <a:gd name="connsiteX102" fmla="*/ 1529470 w 2027119"/>
              <a:gd name="connsiteY102" fmla="*/ 51166 h 405304"/>
              <a:gd name="connsiteX103" fmla="*/ 1513285 w 2027119"/>
              <a:gd name="connsiteY103" fmla="*/ 35242 h 405304"/>
              <a:gd name="connsiteX104" fmla="*/ 1529470 w 2027119"/>
              <a:gd name="connsiteY104" fmla="*/ 19318 h 405304"/>
              <a:gd name="connsiteX105" fmla="*/ 1168284 w 2027119"/>
              <a:gd name="connsiteY105" fmla="*/ 0 h 405304"/>
              <a:gd name="connsiteX106" fmla="*/ 1206555 w 2027119"/>
              <a:gd name="connsiteY106" fmla="*/ 0 h 405304"/>
              <a:gd name="connsiteX107" fmla="*/ 1206555 w 2027119"/>
              <a:gd name="connsiteY107" fmla="*/ 212458 h 405304"/>
              <a:gd name="connsiteX108" fmla="*/ 1168284 w 2027119"/>
              <a:gd name="connsiteY108" fmla="*/ 212458 h 405304"/>
              <a:gd name="connsiteX109" fmla="*/ 1168284 w 2027119"/>
              <a:gd name="connsiteY109" fmla="*/ 203421 h 405304"/>
              <a:gd name="connsiteX110" fmla="*/ 1168284 w 2027119"/>
              <a:gd name="connsiteY110" fmla="*/ 202130 h 405304"/>
              <a:gd name="connsiteX111" fmla="*/ 1121181 w 2027119"/>
              <a:gd name="connsiteY111" fmla="*/ 216146 h 405304"/>
              <a:gd name="connsiteX112" fmla="*/ 1039486 w 2027119"/>
              <a:gd name="connsiteY112" fmla="*/ 134262 h 405304"/>
              <a:gd name="connsiteX113" fmla="*/ 1121181 w 2027119"/>
              <a:gd name="connsiteY113" fmla="*/ 52377 h 405304"/>
              <a:gd name="connsiteX114" fmla="*/ 1168284 w 2027119"/>
              <a:gd name="connsiteY114" fmla="*/ 66393 h 405304"/>
              <a:gd name="connsiteX115" fmla="*/ 1168284 w 2027119"/>
              <a:gd name="connsiteY115" fmla="*/ 0 h 405304"/>
              <a:gd name="connsiteX116" fmla="*/ 984144 w 2027119"/>
              <a:gd name="connsiteY116" fmla="*/ 0 h 405304"/>
              <a:gd name="connsiteX117" fmla="*/ 1022779 w 2027119"/>
              <a:gd name="connsiteY117" fmla="*/ 0 h 405304"/>
              <a:gd name="connsiteX118" fmla="*/ 1022779 w 2027119"/>
              <a:gd name="connsiteY118" fmla="*/ 39157 h 405304"/>
              <a:gd name="connsiteX119" fmla="*/ 984144 w 2027119"/>
              <a:gd name="connsiteY119" fmla="*/ 39157 h 405304"/>
              <a:gd name="connsiteX120" fmla="*/ 984144 w 2027119"/>
              <a:gd name="connsiteY120" fmla="*/ 0 h 405304"/>
              <a:gd name="connsiteX121" fmla="*/ 925798 w 2027119"/>
              <a:gd name="connsiteY121" fmla="*/ 0 h 405304"/>
              <a:gd name="connsiteX122" fmla="*/ 964827 w 2027119"/>
              <a:gd name="connsiteY122" fmla="*/ 0 h 405304"/>
              <a:gd name="connsiteX123" fmla="*/ 964827 w 2027119"/>
              <a:gd name="connsiteY123" fmla="*/ 212458 h 405304"/>
              <a:gd name="connsiteX124" fmla="*/ 925798 w 2027119"/>
              <a:gd name="connsiteY124" fmla="*/ 212458 h 405304"/>
              <a:gd name="connsiteX125" fmla="*/ 925798 w 2027119"/>
              <a:gd name="connsiteY125" fmla="*/ 203421 h 405304"/>
              <a:gd name="connsiteX126" fmla="*/ 925798 w 2027119"/>
              <a:gd name="connsiteY126" fmla="*/ 202130 h 405304"/>
              <a:gd name="connsiteX127" fmla="*/ 879405 w 2027119"/>
              <a:gd name="connsiteY127" fmla="*/ 216146 h 405304"/>
              <a:gd name="connsiteX128" fmla="*/ 796191 w 2027119"/>
              <a:gd name="connsiteY128" fmla="*/ 134262 h 405304"/>
              <a:gd name="connsiteX129" fmla="*/ 879405 w 2027119"/>
              <a:gd name="connsiteY129" fmla="*/ 52377 h 405304"/>
              <a:gd name="connsiteX130" fmla="*/ 925798 w 2027119"/>
              <a:gd name="connsiteY130" fmla="*/ 66393 h 405304"/>
              <a:gd name="connsiteX131" fmla="*/ 925798 w 2027119"/>
              <a:gd name="connsiteY131" fmla="*/ 0 h 405304"/>
              <a:gd name="connsiteX132" fmla="*/ 2027119 w 2027119"/>
              <a:gd name="connsiteY132" fmla="*/ 341804 h 405304"/>
              <a:gd name="connsiteX133" fmla="*/ 0 w 2027119"/>
              <a:gd name="connsiteY133" fmla="*/ 405304 h 405304"/>
              <a:gd name="connsiteX134" fmla="*/ 0 w 2027119"/>
              <a:gd name="connsiteY134" fmla="*/ 341804 h 405304"/>
              <a:gd name="connsiteX135" fmla="*/ 2027119 w 2027119"/>
              <a:gd name="connsiteY135" fmla="*/ 341804 h 405304"/>
              <a:gd name="connsiteX0" fmla="*/ 1 w 1545655"/>
              <a:gd name="connsiteY0" fmla="*/ 179078 h 405304"/>
              <a:gd name="connsiteX1" fmla="*/ 561250 w 1545655"/>
              <a:gd name="connsiteY1" fmla="*/ 179078 h 405304"/>
              <a:gd name="connsiteX2" fmla="*/ 561250 w 1545655"/>
              <a:gd name="connsiteY2" fmla="*/ 213014 h 405304"/>
              <a:gd name="connsiteX3" fmla="*/ 1 w 1545655"/>
              <a:gd name="connsiteY3" fmla="*/ 213014 h 405304"/>
              <a:gd name="connsiteX4" fmla="*/ 1 w 1545655"/>
              <a:gd name="connsiteY4" fmla="*/ 179078 h 405304"/>
              <a:gd name="connsiteX5" fmla="*/ 1 w 1545655"/>
              <a:gd name="connsiteY5" fmla="*/ 116427 h 405304"/>
              <a:gd name="connsiteX6" fmla="*/ 561250 w 1545655"/>
              <a:gd name="connsiteY6" fmla="*/ 116427 h 405304"/>
              <a:gd name="connsiteX7" fmla="*/ 561250 w 1545655"/>
              <a:gd name="connsiteY7" fmla="*/ 150363 h 405304"/>
              <a:gd name="connsiteX8" fmla="*/ 1 w 1545655"/>
              <a:gd name="connsiteY8" fmla="*/ 150363 h 405304"/>
              <a:gd name="connsiteX9" fmla="*/ 1 w 1545655"/>
              <a:gd name="connsiteY9" fmla="*/ 116427 h 405304"/>
              <a:gd name="connsiteX10" fmla="*/ 1303404 w 1545655"/>
              <a:gd name="connsiteY10" fmla="*/ 88756 h 405304"/>
              <a:gd name="connsiteX11" fmla="*/ 1258243 w 1545655"/>
              <a:gd name="connsiteY11" fmla="*/ 133917 h 405304"/>
              <a:gd name="connsiteX12" fmla="*/ 1303404 w 1545655"/>
              <a:gd name="connsiteY12" fmla="*/ 179078 h 405304"/>
              <a:gd name="connsiteX13" fmla="*/ 1348565 w 1545655"/>
              <a:gd name="connsiteY13" fmla="*/ 133917 h 405304"/>
              <a:gd name="connsiteX14" fmla="*/ 1303404 w 1545655"/>
              <a:gd name="connsiteY14" fmla="*/ 88756 h 405304"/>
              <a:gd name="connsiteX15" fmla="*/ 1121658 w 1545655"/>
              <a:gd name="connsiteY15" fmla="*/ 88756 h 405304"/>
              <a:gd name="connsiteX16" fmla="*/ 1077599 w 1545655"/>
              <a:gd name="connsiteY16" fmla="*/ 134284 h 405304"/>
              <a:gd name="connsiteX17" fmla="*/ 1121658 w 1545655"/>
              <a:gd name="connsiteY17" fmla="*/ 179078 h 405304"/>
              <a:gd name="connsiteX18" fmla="*/ 1167920 w 1545655"/>
              <a:gd name="connsiteY18" fmla="*/ 134284 h 405304"/>
              <a:gd name="connsiteX19" fmla="*/ 1121658 w 1545655"/>
              <a:gd name="connsiteY19" fmla="*/ 88756 h 405304"/>
              <a:gd name="connsiteX20" fmla="*/ 879726 w 1545655"/>
              <a:gd name="connsiteY20" fmla="*/ 88756 h 405304"/>
              <a:gd name="connsiteX21" fmla="*/ 833782 w 1545655"/>
              <a:gd name="connsiteY21" fmla="*/ 133917 h 405304"/>
              <a:gd name="connsiteX22" fmla="*/ 879726 w 1545655"/>
              <a:gd name="connsiteY22" fmla="*/ 179078 h 405304"/>
              <a:gd name="connsiteX23" fmla="*/ 925670 w 1545655"/>
              <a:gd name="connsiteY23" fmla="*/ 133917 h 405304"/>
              <a:gd name="connsiteX24" fmla="*/ 879726 w 1545655"/>
              <a:gd name="connsiteY24" fmla="*/ 88756 h 405304"/>
              <a:gd name="connsiteX25" fmla="*/ 698560 w 1545655"/>
              <a:gd name="connsiteY25" fmla="*/ 88756 h 405304"/>
              <a:gd name="connsiteX26" fmla="*/ 652616 w 1545655"/>
              <a:gd name="connsiteY26" fmla="*/ 133917 h 405304"/>
              <a:gd name="connsiteX27" fmla="*/ 698560 w 1545655"/>
              <a:gd name="connsiteY27" fmla="*/ 179078 h 405304"/>
              <a:gd name="connsiteX28" fmla="*/ 744504 w 1545655"/>
              <a:gd name="connsiteY28" fmla="*/ 133917 h 405304"/>
              <a:gd name="connsiteX29" fmla="*/ 698560 w 1545655"/>
              <a:gd name="connsiteY29" fmla="*/ 88756 h 405304"/>
              <a:gd name="connsiteX30" fmla="*/ 984144 w 1545655"/>
              <a:gd name="connsiteY30" fmla="*/ 54298 h 405304"/>
              <a:gd name="connsiteX31" fmla="*/ 1022779 w 1545655"/>
              <a:gd name="connsiteY31" fmla="*/ 54298 h 405304"/>
              <a:gd name="connsiteX32" fmla="*/ 1022779 w 1545655"/>
              <a:gd name="connsiteY32" fmla="*/ 212492 h 405304"/>
              <a:gd name="connsiteX33" fmla="*/ 984144 w 1545655"/>
              <a:gd name="connsiteY33" fmla="*/ 212492 h 405304"/>
              <a:gd name="connsiteX34" fmla="*/ 984144 w 1545655"/>
              <a:gd name="connsiteY34" fmla="*/ 54298 h 405304"/>
              <a:gd name="connsiteX35" fmla="*/ 1 w 1545655"/>
              <a:gd name="connsiteY35" fmla="*/ 54298 h 405304"/>
              <a:gd name="connsiteX36" fmla="*/ 561250 w 1545655"/>
              <a:gd name="connsiteY36" fmla="*/ 54298 h 405304"/>
              <a:gd name="connsiteX37" fmla="*/ 561250 w 1545655"/>
              <a:gd name="connsiteY37" fmla="*/ 87712 h 405304"/>
              <a:gd name="connsiteX38" fmla="*/ 1 w 1545655"/>
              <a:gd name="connsiteY38" fmla="*/ 87712 h 405304"/>
              <a:gd name="connsiteX39" fmla="*/ 1 w 1545655"/>
              <a:gd name="connsiteY39" fmla="*/ 54298 h 405304"/>
              <a:gd name="connsiteX40" fmla="*/ 1471654 w 1545655"/>
              <a:gd name="connsiteY40" fmla="*/ 52731 h 405304"/>
              <a:gd name="connsiteX41" fmla="*/ 1539494 w 1545655"/>
              <a:gd name="connsiteY41" fmla="*/ 104258 h 405304"/>
              <a:gd name="connsiteX42" fmla="*/ 1499675 w 1545655"/>
              <a:gd name="connsiteY42" fmla="*/ 104258 h 405304"/>
              <a:gd name="connsiteX43" fmla="*/ 1473867 w 1545655"/>
              <a:gd name="connsiteY43" fmla="*/ 82911 h 405304"/>
              <a:gd name="connsiteX44" fmla="*/ 1446583 w 1545655"/>
              <a:gd name="connsiteY44" fmla="*/ 96897 h 405304"/>
              <a:gd name="connsiteX45" fmla="*/ 1505574 w 1545655"/>
              <a:gd name="connsiteY45" fmla="*/ 118981 h 405304"/>
              <a:gd name="connsiteX46" fmla="*/ 1545393 w 1545655"/>
              <a:gd name="connsiteY46" fmla="*/ 161675 h 405304"/>
              <a:gd name="connsiteX47" fmla="*/ 1474604 w 1545655"/>
              <a:gd name="connsiteY47" fmla="*/ 216146 h 405304"/>
              <a:gd name="connsiteX48" fmla="*/ 1402340 w 1545655"/>
              <a:gd name="connsiteY48" fmla="*/ 161675 h 405304"/>
              <a:gd name="connsiteX49" fmla="*/ 1444371 w 1545655"/>
              <a:gd name="connsiteY49" fmla="*/ 161675 h 405304"/>
              <a:gd name="connsiteX50" fmla="*/ 1476816 w 1545655"/>
              <a:gd name="connsiteY50" fmla="*/ 186702 h 405304"/>
              <a:gd name="connsiteX51" fmla="*/ 1503362 w 1545655"/>
              <a:gd name="connsiteY51" fmla="*/ 168300 h 405304"/>
              <a:gd name="connsiteX52" fmla="*/ 1469442 w 1545655"/>
              <a:gd name="connsiteY52" fmla="*/ 152105 h 405304"/>
              <a:gd name="connsiteX53" fmla="*/ 1428149 w 1545655"/>
              <a:gd name="connsiteY53" fmla="*/ 141064 h 405304"/>
              <a:gd name="connsiteX54" fmla="*/ 1406764 w 1545655"/>
              <a:gd name="connsiteY54" fmla="*/ 103522 h 405304"/>
              <a:gd name="connsiteX55" fmla="*/ 1471654 w 1545655"/>
              <a:gd name="connsiteY55" fmla="*/ 52731 h 405304"/>
              <a:gd name="connsiteX56" fmla="*/ 1301453 w 1545655"/>
              <a:gd name="connsiteY56" fmla="*/ 52731 h 405304"/>
              <a:gd name="connsiteX57" fmla="*/ 1348643 w 1545655"/>
              <a:gd name="connsiteY57" fmla="*/ 66717 h 405304"/>
              <a:gd name="connsiteX58" fmla="*/ 1348643 w 1545655"/>
              <a:gd name="connsiteY58" fmla="*/ 55768 h 405304"/>
              <a:gd name="connsiteX59" fmla="*/ 1348643 w 1545655"/>
              <a:gd name="connsiteY59" fmla="*/ 54204 h 405304"/>
              <a:gd name="connsiteX60" fmla="*/ 1387722 w 1545655"/>
              <a:gd name="connsiteY60" fmla="*/ 54204 h 405304"/>
              <a:gd name="connsiteX61" fmla="*/ 1387722 w 1545655"/>
              <a:gd name="connsiteY61" fmla="*/ 212466 h 405304"/>
              <a:gd name="connsiteX62" fmla="*/ 1348643 w 1545655"/>
              <a:gd name="connsiteY62" fmla="*/ 212466 h 405304"/>
              <a:gd name="connsiteX63" fmla="*/ 1348643 w 1545655"/>
              <a:gd name="connsiteY63" fmla="*/ 203448 h 405304"/>
              <a:gd name="connsiteX64" fmla="*/ 1348643 w 1545655"/>
              <a:gd name="connsiteY64" fmla="*/ 202160 h 405304"/>
              <a:gd name="connsiteX65" fmla="*/ 1301453 w 1545655"/>
              <a:gd name="connsiteY65" fmla="*/ 216146 h 405304"/>
              <a:gd name="connsiteX66" fmla="*/ 1219608 w 1545655"/>
              <a:gd name="connsiteY66" fmla="*/ 134439 h 405304"/>
              <a:gd name="connsiteX67" fmla="*/ 1301453 w 1545655"/>
              <a:gd name="connsiteY67" fmla="*/ 52731 h 405304"/>
              <a:gd name="connsiteX68" fmla="*/ 697351 w 1545655"/>
              <a:gd name="connsiteY68" fmla="*/ 52731 h 405304"/>
              <a:gd name="connsiteX69" fmla="*/ 744394 w 1545655"/>
              <a:gd name="connsiteY69" fmla="*/ 66717 h 405304"/>
              <a:gd name="connsiteX70" fmla="*/ 744394 w 1545655"/>
              <a:gd name="connsiteY70" fmla="*/ 55768 h 405304"/>
              <a:gd name="connsiteX71" fmla="*/ 744394 w 1545655"/>
              <a:gd name="connsiteY71" fmla="*/ 54204 h 405304"/>
              <a:gd name="connsiteX72" fmla="*/ 782616 w 1545655"/>
              <a:gd name="connsiteY72" fmla="*/ 54204 h 405304"/>
              <a:gd name="connsiteX73" fmla="*/ 782616 w 1545655"/>
              <a:gd name="connsiteY73" fmla="*/ 212466 h 405304"/>
              <a:gd name="connsiteX74" fmla="*/ 744394 w 1545655"/>
              <a:gd name="connsiteY74" fmla="*/ 212466 h 405304"/>
              <a:gd name="connsiteX75" fmla="*/ 744394 w 1545655"/>
              <a:gd name="connsiteY75" fmla="*/ 203448 h 405304"/>
              <a:gd name="connsiteX76" fmla="*/ 744394 w 1545655"/>
              <a:gd name="connsiteY76" fmla="*/ 202160 h 405304"/>
              <a:gd name="connsiteX77" fmla="*/ 697351 w 1545655"/>
              <a:gd name="connsiteY77" fmla="*/ 216146 h 405304"/>
              <a:gd name="connsiteX78" fmla="*/ 615025 w 1545655"/>
              <a:gd name="connsiteY78" fmla="*/ 134439 h 405304"/>
              <a:gd name="connsiteX79" fmla="*/ 697351 w 1545655"/>
              <a:gd name="connsiteY79" fmla="*/ 52731 h 405304"/>
              <a:gd name="connsiteX80" fmla="*/ 1526338 w 1545655"/>
              <a:gd name="connsiteY80" fmla="*/ 29238 h 405304"/>
              <a:gd name="connsiteX81" fmla="*/ 1526338 w 1545655"/>
              <a:gd name="connsiteY81" fmla="*/ 34246 h 405304"/>
              <a:gd name="connsiteX82" fmla="*/ 1533125 w 1545655"/>
              <a:gd name="connsiteY82" fmla="*/ 32109 h 405304"/>
              <a:gd name="connsiteX83" fmla="*/ 1531994 w 1545655"/>
              <a:gd name="connsiteY83" fmla="*/ 30136 h 405304"/>
              <a:gd name="connsiteX84" fmla="*/ 1526338 w 1545655"/>
              <a:gd name="connsiteY84" fmla="*/ 29238 h 405304"/>
              <a:gd name="connsiteX85" fmla="*/ 1524249 w 1545655"/>
              <a:gd name="connsiteY85" fmla="*/ 26628 h 405304"/>
              <a:gd name="connsiteX86" fmla="*/ 1529485 w 1545655"/>
              <a:gd name="connsiteY86" fmla="*/ 26628 h 405304"/>
              <a:gd name="connsiteX87" fmla="*/ 1530253 w 1545655"/>
              <a:gd name="connsiteY87" fmla="*/ 26628 h 405304"/>
              <a:gd name="connsiteX88" fmla="*/ 1536257 w 1545655"/>
              <a:gd name="connsiteY88" fmla="*/ 31805 h 405304"/>
              <a:gd name="connsiteX89" fmla="*/ 1532505 w 1545655"/>
              <a:gd name="connsiteY89" fmla="*/ 36243 h 405304"/>
              <a:gd name="connsiteX90" fmla="*/ 1535777 w 1545655"/>
              <a:gd name="connsiteY90" fmla="*/ 43338 h 405304"/>
              <a:gd name="connsiteX91" fmla="*/ 1529983 w 1545655"/>
              <a:gd name="connsiteY91" fmla="*/ 37930 h 405304"/>
              <a:gd name="connsiteX92" fmla="*/ 1526501 w 1545655"/>
              <a:gd name="connsiteY92" fmla="*/ 43433 h 405304"/>
              <a:gd name="connsiteX93" fmla="*/ 1524249 w 1545655"/>
              <a:gd name="connsiteY93" fmla="*/ 28882 h 405304"/>
              <a:gd name="connsiteX94" fmla="*/ 1524249 w 1545655"/>
              <a:gd name="connsiteY94" fmla="*/ 26628 h 405304"/>
              <a:gd name="connsiteX95" fmla="*/ 1529731 w 1545655"/>
              <a:gd name="connsiteY95" fmla="*/ 21407 h 405304"/>
              <a:gd name="connsiteX96" fmla="*/ 1515896 w 1545655"/>
              <a:gd name="connsiteY96" fmla="*/ 35242 h 405304"/>
              <a:gd name="connsiteX97" fmla="*/ 1529731 w 1545655"/>
              <a:gd name="connsiteY97" fmla="*/ 49078 h 405304"/>
              <a:gd name="connsiteX98" fmla="*/ 1543567 w 1545655"/>
              <a:gd name="connsiteY98" fmla="*/ 35242 h 405304"/>
              <a:gd name="connsiteX99" fmla="*/ 1529731 w 1545655"/>
              <a:gd name="connsiteY99" fmla="*/ 21407 h 405304"/>
              <a:gd name="connsiteX100" fmla="*/ 1529470 w 1545655"/>
              <a:gd name="connsiteY100" fmla="*/ 19318 h 405304"/>
              <a:gd name="connsiteX101" fmla="*/ 1545655 w 1545655"/>
              <a:gd name="connsiteY101" fmla="*/ 35242 h 405304"/>
              <a:gd name="connsiteX102" fmla="*/ 1529470 w 1545655"/>
              <a:gd name="connsiteY102" fmla="*/ 51166 h 405304"/>
              <a:gd name="connsiteX103" fmla="*/ 1513285 w 1545655"/>
              <a:gd name="connsiteY103" fmla="*/ 35242 h 405304"/>
              <a:gd name="connsiteX104" fmla="*/ 1529470 w 1545655"/>
              <a:gd name="connsiteY104" fmla="*/ 19318 h 405304"/>
              <a:gd name="connsiteX105" fmla="*/ 1168284 w 1545655"/>
              <a:gd name="connsiteY105" fmla="*/ 0 h 405304"/>
              <a:gd name="connsiteX106" fmla="*/ 1206555 w 1545655"/>
              <a:gd name="connsiteY106" fmla="*/ 0 h 405304"/>
              <a:gd name="connsiteX107" fmla="*/ 1206555 w 1545655"/>
              <a:gd name="connsiteY107" fmla="*/ 212458 h 405304"/>
              <a:gd name="connsiteX108" fmla="*/ 1168284 w 1545655"/>
              <a:gd name="connsiteY108" fmla="*/ 212458 h 405304"/>
              <a:gd name="connsiteX109" fmla="*/ 1168284 w 1545655"/>
              <a:gd name="connsiteY109" fmla="*/ 203421 h 405304"/>
              <a:gd name="connsiteX110" fmla="*/ 1168284 w 1545655"/>
              <a:gd name="connsiteY110" fmla="*/ 202130 h 405304"/>
              <a:gd name="connsiteX111" fmla="*/ 1121181 w 1545655"/>
              <a:gd name="connsiteY111" fmla="*/ 216146 h 405304"/>
              <a:gd name="connsiteX112" fmla="*/ 1039486 w 1545655"/>
              <a:gd name="connsiteY112" fmla="*/ 134262 h 405304"/>
              <a:gd name="connsiteX113" fmla="*/ 1121181 w 1545655"/>
              <a:gd name="connsiteY113" fmla="*/ 52377 h 405304"/>
              <a:gd name="connsiteX114" fmla="*/ 1168284 w 1545655"/>
              <a:gd name="connsiteY114" fmla="*/ 66393 h 405304"/>
              <a:gd name="connsiteX115" fmla="*/ 1168284 w 1545655"/>
              <a:gd name="connsiteY115" fmla="*/ 0 h 405304"/>
              <a:gd name="connsiteX116" fmla="*/ 984144 w 1545655"/>
              <a:gd name="connsiteY116" fmla="*/ 0 h 405304"/>
              <a:gd name="connsiteX117" fmla="*/ 1022779 w 1545655"/>
              <a:gd name="connsiteY117" fmla="*/ 0 h 405304"/>
              <a:gd name="connsiteX118" fmla="*/ 1022779 w 1545655"/>
              <a:gd name="connsiteY118" fmla="*/ 39157 h 405304"/>
              <a:gd name="connsiteX119" fmla="*/ 984144 w 1545655"/>
              <a:gd name="connsiteY119" fmla="*/ 39157 h 405304"/>
              <a:gd name="connsiteX120" fmla="*/ 984144 w 1545655"/>
              <a:gd name="connsiteY120" fmla="*/ 0 h 405304"/>
              <a:gd name="connsiteX121" fmla="*/ 925798 w 1545655"/>
              <a:gd name="connsiteY121" fmla="*/ 0 h 405304"/>
              <a:gd name="connsiteX122" fmla="*/ 964827 w 1545655"/>
              <a:gd name="connsiteY122" fmla="*/ 0 h 405304"/>
              <a:gd name="connsiteX123" fmla="*/ 964827 w 1545655"/>
              <a:gd name="connsiteY123" fmla="*/ 212458 h 405304"/>
              <a:gd name="connsiteX124" fmla="*/ 925798 w 1545655"/>
              <a:gd name="connsiteY124" fmla="*/ 212458 h 405304"/>
              <a:gd name="connsiteX125" fmla="*/ 925798 w 1545655"/>
              <a:gd name="connsiteY125" fmla="*/ 203421 h 405304"/>
              <a:gd name="connsiteX126" fmla="*/ 925798 w 1545655"/>
              <a:gd name="connsiteY126" fmla="*/ 202130 h 405304"/>
              <a:gd name="connsiteX127" fmla="*/ 879405 w 1545655"/>
              <a:gd name="connsiteY127" fmla="*/ 216146 h 405304"/>
              <a:gd name="connsiteX128" fmla="*/ 796191 w 1545655"/>
              <a:gd name="connsiteY128" fmla="*/ 134262 h 405304"/>
              <a:gd name="connsiteX129" fmla="*/ 879405 w 1545655"/>
              <a:gd name="connsiteY129" fmla="*/ 52377 h 405304"/>
              <a:gd name="connsiteX130" fmla="*/ 925798 w 1545655"/>
              <a:gd name="connsiteY130" fmla="*/ 66393 h 405304"/>
              <a:gd name="connsiteX131" fmla="*/ 925798 w 1545655"/>
              <a:gd name="connsiteY131" fmla="*/ 0 h 405304"/>
              <a:gd name="connsiteX132" fmla="*/ 0 w 1545655"/>
              <a:gd name="connsiteY132" fmla="*/ 341804 h 405304"/>
              <a:gd name="connsiteX133" fmla="*/ 0 w 1545655"/>
              <a:gd name="connsiteY133" fmla="*/ 405304 h 405304"/>
              <a:gd name="connsiteX134" fmla="*/ 0 w 1545655"/>
              <a:gd name="connsiteY134" fmla="*/ 341804 h 405304"/>
              <a:gd name="connsiteX0" fmla="*/ 0 w 1545654"/>
              <a:gd name="connsiteY0" fmla="*/ 179078 h 216146"/>
              <a:gd name="connsiteX1" fmla="*/ 561249 w 1545654"/>
              <a:gd name="connsiteY1" fmla="*/ 179078 h 216146"/>
              <a:gd name="connsiteX2" fmla="*/ 561249 w 1545654"/>
              <a:gd name="connsiteY2" fmla="*/ 213014 h 216146"/>
              <a:gd name="connsiteX3" fmla="*/ 0 w 1545654"/>
              <a:gd name="connsiteY3" fmla="*/ 213014 h 216146"/>
              <a:gd name="connsiteX4" fmla="*/ 0 w 1545654"/>
              <a:gd name="connsiteY4" fmla="*/ 179078 h 216146"/>
              <a:gd name="connsiteX5" fmla="*/ 0 w 1545654"/>
              <a:gd name="connsiteY5" fmla="*/ 116427 h 216146"/>
              <a:gd name="connsiteX6" fmla="*/ 561249 w 1545654"/>
              <a:gd name="connsiteY6" fmla="*/ 116427 h 216146"/>
              <a:gd name="connsiteX7" fmla="*/ 561249 w 1545654"/>
              <a:gd name="connsiteY7" fmla="*/ 150363 h 216146"/>
              <a:gd name="connsiteX8" fmla="*/ 0 w 1545654"/>
              <a:gd name="connsiteY8" fmla="*/ 150363 h 216146"/>
              <a:gd name="connsiteX9" fmla="*/ 0 w 1545654"/>
              <a:gd name="connsiteY9" fmla="*/ 116427 h 216146"/>
              <a:gd name="connsiteX10" fmla="*/ 1303403 w 1545654"/>
              <a:gd name="connsiteY10" fmla="*/ 88756 h 216146"/>
              <a:gd name="connsiteX11" fmla="*/ 1258242 w 1545654"/>
              <a:gd name="connsiteY11" fmla="*/ 133917 h 216146"/>
              <a:gd name="connsiteX12" fmla="*/ 1303403 w 1545654"/>
              <a:gd name="connsiteY12" fmla="*/ 179078 h 216146"/>
              <a:gd name="connsiteX13" fmla="*/ 1348564 w 1545654"/>
              <a:gd name="connsiteY13" fmla="*/ 133917 h 216146"/>
              <a:gd name="connsiteX14" fmla="*/ 1303403 w 1545654"/>
              <a:gd name="connsiteY14" fmla="*/ 88756 h 216146"/>
              <a:gd name="connsiteX15" fmla="*/ 1121657 w 1545654"/>
              <a:gd name="connsiteY15" fmla="*/ 88756 h 216146"/>
              <a:gd name="connsiteX16" fmla="*/ 1077598 w 1545654"/>
              <a:gd name="connsiteY16" fmla="*/ 134284 h 216146"/>
              <a:gd name="connsiteX17" fmla="*/ 1121657 w 1545654"/>
              <a:gd name="connsiteY17" fmla="*/ 179078 h 216146"/>
              <a:gd name="connsiteX18" fmla="*/ 1167919 w 1545654"/>
              <a:gd name="connsiteY18" fmla="*/ 134284 h 216146"/>
              <a:gd name="connsiteX19" fmla="*/ 1121657 w 1545654"/>
              <a:gd name="connsiteY19" fmla="*/ 88756 h 216146"/>
              <a:gd name="connsiteX20" fmla="*/ 879725 w 1545654"/>
              <a:gd name="connsiteY20" fmla="*/ 88756 h 216146"/>
              <a:gd name="connsiteX21" fmla="*/ 833781 w 1545654"/>
              <a:gd name="connsiteY21" fmla="*/ 133917 h 216146"/>
              <a:gd name="connsiteX22" fmla="*/ 879725 w 1545654"/>
              <a:gd name="connsiteY22" fmla="*/ 179078 h 216146"/>
              <a:gd name="connsiteX23" fmla="*/ 925669 w 1545654"/>
              <a:gd name="connsiteY23" fmla="*/ 133917 h 216146"/>
              <a:gd name="connsiteX24" fmla="*/ 879725 w 1545654"/>
              <a:gd name="connsiteY24" fmla="*/ 88756 h 216146"/>
              <a:gd name="connsiteX25" fmla="*/ 698559 w 1545654"/>
              <a:gd name="connsiteY25" fmla="*/ 88756 h 216146"/>
              <a:gd name="connsiteX26" fmla="*/ 652615 w 1545654"/>
              <a:gd name="connsiteY26" fmla="*/ 133917 h 216146"/>
              <a:gd name="connsiteX27" fmla="*/ 698559 w 1545654"/>
              <a:gd name="connsiteY27" fmla="*/ 179078 h 216146"/>
              <a:gd name="connsiteX28" fmla="*/ 744503 w 1545654"/>
              <a:gd name="connsiteY28" fmla="*/ 133917 h 216146"/>
              <a:gd name="connsiteX29" fmla="*/ 698559 w 1545654"/>
              <a:gd name="connsiteY29" fmla="*/ 88756 h 216146"/>
              <a:gd name="connsiteX30" fmla="*/ 984143 w 1545654"/>
              <a:gd name="connsiteY30" fmla="*/ 54298 h 216146"/>
              <a:gd name="connsiteX31" fmla="*/ 1022778 w 1545654"/>
              <a:gd name="connsiteY31" fmla="*/ 54298 h 216146"/>
              <a:gd name="connsiteX32" fmla="*/ 1022778 w 1545654"/>
              <a:gd name="connsiteY32" fmla="*/ 212492 h 216146"/>
              <a:gd name="connsiteX33" fmla="*/ 984143 w 1545654"/>
              <a:gd name="connsiteY33" fmla="*/ 212492 h 216146"/>
              <a:gd name="connsiteX34" fmla="*/ 984143 w 1545654"/>
              <a:gd name="connsiteY34" fmla="*/ 54298 h 216146"/>
              <a:gd name="connsiteX35" fmla="*/ 0 w 1545654"/>
              <a:gd name="connsiteY35" fmla="*/ 54298 h 216146"/>
              <a:gd name="connsiteX36" fmla="*/ 561249 w 1545654"/>
              <a:gd name="connsiteY36" fmla="*/ 54298 h 216146"/>
              <a:gd name="connsiteX37" fmla="*/ 561249 w 1545654"/>
              <a:gd name="connsiteY37" fmla="*/ 87712 h 216146"/>
              <a:gd name="connsiteX38" fmla="*/ 0 w 1545654"/>
              <a:gd name="connsiteY38" fmla="*/ 87712 h 216146"/>
              <a:gd name="connsiteX39" fmla="*/ 0 w 1545654"/>
              <a:gd name="connsiteY39" fmla="*/ 54298 h 216146"/>
              <a:gd name="connsiteX40" fmla="*/ 1471653 w 1545654"/>
              <a:gd name="connsiteY40" fmla="*/ 52731 h 216146"/>
              <a:gd name="connsiteX41" fmla="*/ 1539493 w 1545654"/>
              <a:gd name="connsiteY41" fmla="*/ 104258 h 216146"/>
              <a:gd name="connsiteX42" fmla="*/ 1499674 w 1545654"/>
              <a:gd name="connsiteY42" fmla="*/ 104258 h 216146"/>
              <a:gd name="connsiteX43" fmla="*/ 1473866 w 1545654"/>
              <a:gd name="connsiteY43" fmla="*/ 82911 h 216146"/>
              <a:gd name="connsiteX44" fmla="*/ 1446582 w 1545654"/>
              <a:gd name="connsiteY44" fmla="*/ 96897 h 216146"/>
              <a:gd name="connsiteX45" fmla="*/ 1505573 w 1545654"/>
              <a:gd name="connsiteY45" fmla="*/ 118981 h 216146"/>
              <a:gd name="connsiteX46" fmla="*/ 1545392 w 1545654"/>
              <a:gd name="connsiteY46" fmla="*/ 161675 h 216146"/>
              <a:gd name="connsiteX47" fmla="*/ 1474603 w 1545654"/>
              <a:gd name="connsiteY47" fmla="*/ 216146 h 216146"/>
              <a:gd name="connsiteX48" fmla="*/ 1402339 w 1545654"/>
              <a:gd name="connsiteY48" fmla="*/ 161675 h 216146"/>
              <a:gd name="connsiteX49" fmla="*/ 1444370 w 1545654"/>
              <a:gd name="connsiteY49" fmla="*/ 161675 h 216146"/>
              <a:gd name="connsiteX50" fmla="*/ 1476815 w 1545654"/>
              <a:gd name="connsiteY50" fmla="*/ 186702 h 216146"/>
              <a:gd name="connsiteX51" fmla="*/ 1503361 w 1545654"/>
              <a:gd name="connsiteY51" fmla="*/ 168300 h 216146"/>
              <a:gd name="connsiteX52" fmla="*/ 1469441 w 1545654"/>
              <a:gd name="connsiteY52" fmla="*/ 152105 h 216146"/>
              <a:gd name="connsiteX53" fmla="*/ 1428148 w 1545654"/>
              <a:gd name="connsiteY53" fmla="*/ 141064 h 216146"/>
              <a:gd name="connsiteX54" fmla="*/ 1406763 w 1545654"/>
              <a:gd name="connsiteY54" fmla="*/ 103522 h 216146"/>
              <a:gd name="connsiteX55" fmla="*/ 1471653 w 1545654"/>
              <a:gd name="connsiteY55" fmla="*/ 52731 h 216146"/>
              <a:gd name="connsiteX56" fmla="*/ 1301452 w 1545654"/>
              <a:gd name="connsiteY56" fmla="*/ 52731 h 216146"/>
              <a:gd name="connsiteX57" fmla="*/ 1348642 w 1545654"/>
              <a:gd name="connsiteY57" fmla="*/ 66717 h 216146"/>
              <a:gd name="connsiteX58" fmla="*/ 1348642 w 1545654"/>
              <a:gd name="connsiteY58" fmla="*/ 55768 h 216146"/>
              <a:gd name="connsiteX59" fmla="*/ 1348642 w 1545654"/>
              <a:gd name="connsiteY59" fmla="*/ 54204 h 216146"/>
              <a:gd name="connsiteX60" fmla="*/ 1387721 w 1545654"/>
              <a:gd name="connsiteY60" fmla="*/ 54204 h 216146"/>
              <a:gd name="connsiteX61" fmla="*/ 1387721 w 1545654"/>
              <a:gd name="connsiteY61" fmla="*/ 212466 h 216146"/>
              <a:gd name="connsiteX62" fmla="*/ 1348642 w 1545654"/>
              <a:gd name="connsiteY62" fmla="*/ 212466 h 216146"/>
              <a:gd name="connsiteX63" fmla="*/ 1348642 w 1545654"/>
              <a:gd name="connsiteY63" fmla="*/ 203448 h 216146"/>
              <a:gd name="connsiteX64" fmla="*/ 1348642 w 1545654"/>
              <a:gd name="connsiteY64" fmla="*/ 202160 h 216146"/>
              <a:gd name="connsiteX65" fmla="*/ 1301452 w 1545654"/>
              <a:gd name="connsiteY65" fmla="*/ 216146 h 216146"/>
              <a:gd name="connsiteX66" fmla="*/ 1219607 w 1545654"/>
              <a:gd name="connsiteY66" fmla="*/ 134439 h 216146"/>
              <a:gd name="connsiteX67" fmla="*/ 1301452 w 1545654"/>
              <a:gd name="connsiteY67" fmla="*/ 52731 h 216146"/>
              <a:gd name="connsiteX68" fmla="*/ 697350 w 1545654"/>
              <a:gd name="connsiteY68" fmla="*/ 52731 h 216146"/>
              <a:gd name="connsiteX69" fmla="*/ 744393 w 1545654"/>
              <a:gd name="connsiteY69" fmla="*/ 66717 h 216146"/>
              <a:gd name="connsiteX70" fmla="*/ 744393 w 1545654"/>
              <a:gd name="connsiteY70" fmla="*/ 55768 h 216146"/>
              <a:gd name="connsiteX71" fmla="*/ 744393 w 1545654"/>
              <a:gd name="connsiteY71" fmla="*/ 54204 h 216146"/>
              <a:gd name="connsiteX72" fmla="*/ 782615 w 1545654"/>
              <a:gd name="connsiteY72" fmla="*/ 54204 h 216146"/>
              <a:gd name="connsiteX73" fmla="*/ 782615 w 1545654"/>
              <a:gd name="connsiteY73" fmla="*/ 212466 h 216146"/>
              <a:gd name="connsiteX74" fmla="*/ 744393 w 1545654"/>
              <a:gd name="connsiteY74" fmla="*/ 212466 h 216146"/>
              <a:gd name="connsiteX75" fmla="*/ 744393 w 1545654"/>
              <a:gd name="connsiteY75" fmla="*/ 203448 h 216146"/>
              <a:gd name="connsiteX76" fmla="*/ 744393 w 1545654"/>
              <a:gd name="connsiteY76" fmla="*/ 202160 h 216146"/>
              <a:gd name="connsiteX77" fmla="*/ 697350 w 1545654"/>
              <a:gd name="connsiteY77" fmla="*/ 216146 h 216146"/>
              <a:gd name="connsiteX78" fmla="*/ 615024 w 1545654"/>
              <a:gd name="connsiteY78" fmla="*/ 134439 h 216146"/>
              <a:gd name="connsiteX79" fmla="*/ 697350 w 1545654"/>
              <a:gd name="connsiteY79" fmla="*/ 52731 h 216146"/>
              <a:gd name="connsiteX80" fmla="*/ 1526337 w 1545654"/>
              <a:gd name="connsiteY80" fmla="*/ 29238 h 216146"/>
              <a:gd name="connsiteX81" fmla="*/ 1526337 w 1545654"/>
              <a:gd name="connsiteY81" fmla="*/ 34246 h 216146"/>
              <a:gd name="connsiteX82" fmla="*/ 1533124 w 1545654"/>
              <a:gd name="connsiteY82" fmla="*/ 32109 h 216146"/>
              <a:gd name="connsiteX83" fmla="*/ 1531993 w 1545654"/>
              <a:gd name="connsiteY83" fmla="*/ 30136 h 216146"/>
              <a:gd name="connsiteX84" fmla="*/ 1526337 w 1545654"/>
              <a:gd name="connsiteY84" fmla="*/ 29238 h 216146"/>
              <a:gd name="connsiteX85" fmla="*/ 1524248 w 1545654"/>
              <a:gd name="connsiteY85" fmla="*/ 26628 h 216146"/>
              <a:gd name="connsiteX86" fmla="*/ 1529484 w 1545654"/>
              <a:gd name="connsiteY86" fmla="*/ 26628 h 216146"/>
              <a:gd name="connsiteX87" fmla="*/ 1530252 w 1545654"/>
              <a:gd name="connsiteY87" fmla="*/ 26628 h 216146"/>
              <a:gd name="connsiteX88" fmla="*/ 1536256 w 1545654"/>
              <a:gd name="connsiteY88" fmla="*/ 31805 h 216146"/>
              <a:gd name="connsiteX89" fmla="*/ 1532504 w 1545654"/>
              <a:gd name="connsiteY89" fmla="*/ 36243 h 216146"/>
              <a:gd name="connsiteX90" fmla="*/ 1535776 w 1545654"/>
              <a:gd name="connsiteY90" fmla="*/ 43338 h 216146"/>
              <a:gd name="connsiteX91" fmla="*/ 1529982 w 1545654"/>
              <a:gd name="connsiteY91" fmla="*/ 37930 h 216146"/>
              <a:gd name="connsiteX92" fmla="*/ 1526500 w 1545654"/>
              <a:gd name="connsiteY92" fmla="*/ 43433 h 216146"/>
              <a:gd name="connsiteX93" fmla="*/ 1524248 w 1545654"/>
              <a:gd name="connsiteY93" fmla="*/ 28882 h 216146"/>
              <a:gd name="connsiteX94" fmla="*/ 1524248 w 1545654"/>
              <a:gd name="connsiteY94" fmla="*/ 26628 h 216146"/>
              <a:gd name="connsiteX95" fmla="*/ 1529730 w 1545654"/>
              <a:gd name="connsiteY95" fmla="*/ 21407 h 216146"/>
              <a:gd name="connsiteX96" fmla="*/ 1515895 w 1545654"/>
              <a:gd name="connsiteY96" fmla="*/ 35242 h 216146"/>
              <a:gd name="connsiteX97" fmla="*/ 1529730 w 1545654"/>
              <a:gd name="connsiteY97" fmla="*/ 49078 h 216146"/>
              <a:gd name="connsiteX98" fmla="*/ 1543566 w 1545654"/>
              <a:gd name="connsiteY98" fmla="*/ 35242 h 216146"/>
              <a:gd name="connsiteX99" fmla="*/ 1529730 w 1545654"/>
              <a:gd name="connsiteY99" fmla="*/ 21407 h 216146"/>
              <a:gd name="connsiteX100" fmla="*/ 1529469 w 1545654"/>
              <a:gd name="connsiteY100" fmla="*/ 19318 h 216146"/>
              <a:gd name="connsiteX101" fmla="*/ 1545654 w 1545654"/>
              <a:gd name="connsiteY101" fmla="*/ 35242 h 216146"/>
              <a:gd name="connsiteX102" fmla="*/ 1529469 w 1545654"/>
              <a:gd name="connsiteY102" fmla="*/ 51166 h 216146"/>
              <a:gd name="connsiteX103" fmla="*/ 1513284 w 1545654"/>
              <a:gd name="connsiteY103" fmla="*/ 35242 h 216146"/>
              <a:gd name="connsiteX104" fmla="*/ 1529469 w 1545654"/>
              <a:gd name="connsiteY104" fmla="*/ 19318 h 216146"/>
              <a:gd name="connsiteX105" fmla="*/ 1168283 w 1545654"/>
              <a:gd name="connsiteY105" fmla="*/ 0 h 216146"/>
              <a:gd name="connsiteX106" fmla="*/ 1206554 w 1545654"/>
              <a:gd name="connsiteY106" fmla="*/ 0 h 216146"/>
              <a:gd name="connsiteX107" fmla="*/ 1206554 w 1545654"/>
              <a:gd name="connsiteY107" fmla="*/ 212458 h 216146"/>
              <a:gd name="connsiteX108" fmla="*/ 1168283 w 1545654"/>
              <a:gd name="connsiteY108" fmla="*/ 212458 h 216146"/>
              <a:gd name="connsiteX109" fmla="*/ 1168283 w 1545654"/>
              <a:gd name="connsiteY109" fmla="*/ 203421 h 216146"/>
              <a:gd name="connsiteX110" fmla="*/ 1168283 w 1545654"/>
              <a:gd name="connsiteY110" fmla="*/ 202130 h 216146"/>
              <a:gd name="connsiteX111" fmla="*/ 1121180 w 1545654"/>
              <a:gd name="connsiteY111" fmla="*/ 216146 h 216146"/>
              <a:gd name="connsiteX112" fmla="*/ 1039485 w 1545654"/>
              <a:gd name="connsiteY112" fmla="*/ 134262 h 216146"/>
              <a:gd name="connsiteX113" fmla="*/ 1121180 w 1545654"/>
              <a:gd name="connsiteY113" fmla="*/ 52377 h 216146"/>
              <a:gd name="connsiteX114" fmla="*/ 1168283 w 1545654"/>
              <a:gd name="connsiteY114" fmla="*/ 66393 h 216146"/>
              <a:gd name="connsiteX115" fmla="*/ 1168283 w 1545654"/>
              <a:gd name="connsiteY115" fmla="*/ 0 h 216146"/>
              <a:gd name="connsiteX116" fmla="*/ 984143 w 1545654"/>
              <a:gd name="connsiteY116" fmla="*/ 0 h 216146"/>
              <a:gd name="connsiteX117" fmla="*/ 1022778 w 1545654"/>
              <a:gd name="connsiteY117" fmla="*/ 0 h 216146"/>
              <a:gd name="connsiteX118" fmla="*/ 1022778 w 1545654"/>
              <a:gd name="connsiteY118" fmla="*/ 39157 h 216146"/>
              <a:gd name="connsiteX119" fmla="*/ 984143 w 1545654"/>
              <a:gd name="connsiteY119" fmla="*/ 39157 h 216146"/>
              <a:gd name="connsiteX120" fmla="*/ 984143 w 1545654"/>
              <a:gd name="connsiteY120" fmla="*/ 0 h 216146"/>
              <a:gd name="connsiteX121" fmla="*/ 925797 w 1545654"/>
              <a:gd name="connsiteY121" fmla="*/ 0 h 216146"/>
              <a:gd name="connsiteX122" fmla="*/ 964826 w 1545654"/>
              <a:gd name="connsiteY122" fmla="*/ 0 h 216146"/>
              <a:gd name="connsiteX123" fmla="*/ 964826 w 1545654"/>
              <a:gd name="connsiteY123" fmla="*/ 212458 h 216146"/>
              <a:gd name="connsiteX124" fmla="*/ 925797 w 1545654"/>
              <a:gd name="connsiteY124" fmla="*/ 212458 h 216146"/>
              <a:gd name="connsiteX125" fmla="*/ 925797 w 1545654"/>
              <a:gd name="connsiteY125" fmla="*/ 203421 h 216146"/>
              <a:gd name="connsiteX126" fmla="*/ 925797 w 1545654"/>
              <a:gd name="connsiteY126" fmla="*/ 202130 h 216146"/>
              <a:gd name="connsiteX127" fmla="*/ 879404 w 1545654"/>
              <a:gd name="connsiteY127" fmla="*/ 216146 h 216146"/>
              <a:gd name="connsiteX128" fmla="*/ 796190 w 1545654"/>
              <a:gd name="connsiteY128" fmla="*/ 134262 h 216146"/>
              <a:gd name="connsiteX129" fmla="*/ 879404 w 1545654"/>
              <a:gd name="connsiteY129" fmla="*/ 52377 h 216146"/>
              <a:gd name="connsiteX130" fmla="*/ 925797 w 1545654"/>
              <a:gd name="connsiteY130" fmla="*/ 66393 h 216146"/>
              <a:gd name="connsiteX131" fmla="*/ 925797 w 1545654"/>
              <a:gd name="connsiteY131" fmla="*/ 0 h 216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1545654" h="216146">
                <a:moveTo>
                  <a:pt x="0" y="179078"/>
                </a:moveTo>
                <a:lnTo>
                  <a:pt x="561249" y="179078"/>
                </a:lnTo>
                <a:lnTo>
                  <a:pt x="561249" y="213014"/>
                </a:lnTo>
                <a:lnTo>
                  <a:pt x="0" y="213014"/>
                </a:lnTo>
                <a:lnTo>
                  <a:pt x="0" y="179078"/>
                </a:lnTo>
                <a:close/>
                <a:moveTo>
                  <a:pt x="0" y="116427"/>
                </a:moveTo>
                <a:lnTo>
                  <a:pt x="561249" y="116427"/>
                </a:lnTo>
                <a:lnTo>
                  <a:pt x="561249" y="150363"/>
                </a:lnTo>
                <a:lnTo>
                  <a:pt x="0" y="150363"/>
                </a:lnTo>
                <a:lnTo>
                  <a:pt x="0" y="116427"/>
                </a:lnTo>
                <a:close/>
                <a:moveTo>
                  <a:pt x="1303403" y="88756"/>
                </a:moveTo>
                <a:cubicBezTo>
                  <a:pt x="1278461" y="88756"/>
                  <a:pt x="1258242" y="108975"/>
                  <a:pt x="1258242" y="133917"/>
                </a:cubicBezTo>
                <a:cubicBezTo>
                  <a:pt x="1258242" y="158858"/>
                  <a:pt x="1278461" y="179078"/>
                  <a:pt x="1303403" y="179078"/>
                </a:cubicBezTo>
                <a:cubicBezTo>
                  <a:pt x="1328345" y="179078"/>
                  <a:pt x="1348564" y="158858"/>
                  <a:pt x="1348564" y="133917"/>
                </a:cubicBezTo>
                <a:cubicBezTo>
                  <a:pt x="1348564" y="108975"/>
                  <a:pt x="1328345" y="88756"/>
                  <a:pt x="1303403" y="88756"/>
                </a:cubicBezTo>
                <a:close/>
                <a:moveTo>
                  <a:pt x="1121657" y="88756"/>
                </a:moveTo>
                <a:cubicBezTo>
                  <a:pt x="1098159" y="88756"/>
                  <a:pt x="1077598" y="109317"/>
                  <a:pt x="1077598" y="134284"/>
                </a:cubicBezTo>
                <a:cubicBezTo>
                  <a:pt x="1077598" y="158517"/>
                  <a:pt x="1098159" y="179078"/>
                  <a:pt x="1121657" y="179078"/>
                </a:cubicBezTo>
                <a:cubicBezTo>
                  <a:pt x="1146624" y="179078"/>
                  <a:pt x="1167919" y="158517"/>
                  <a:pt x="1167919" y="134284"/>
                </a:cubicBezTo>
                <a:cubicBezTo>
                  <a:pt x="1167919" y="109317"/>
                  <a:pt x="1146624" y="88756"/>
                  <a:pt x="1121657" y="88756"/>
                </a:cubicBezTo>
                <a:close/>
                <a:moveTo>
                  <a:pt x="879725" y="88756"/>
                </a:moveTo>
                <a:cubicBezTo>
                  <a:pt x="854351" y="88756"/>
                  <a:pt x="833781" y="108975"/>
                  <a:pt x="833781" y="133917"/>
                </a:cubicBezTo>
                <a:cubicBezTo>
                  <a:pt x="833781" y="158859"/>
                  <a:pt x="854351" y="179078"/>
                  <a:pt x="879725" y="179078"/>
                </a:cubicBezTo>
                <a:cubicBezTo>
                  <a:pt x="905099" y="179078"/>
                  <a:pt x="925669" y="158859"/>
                  <a:pt x="925669" y="133917"/>
                </a:cubicBezTo>
                <a:cubicBezTo>
                  <a:pt x="925669" y="108975"/>
                  <a:pt x="905099" y="88756"/>
                  <a:pt x="879725" y="88756"/>
                </a:cubicBezTo>
                <a:close/>
                <a:moveTo>
                  <a:pt x="698559" y="88756"/>
                </a:moveTo>
                <a:cubicBezTo>
                  <a:pt x="673184" y="88756"/>
                  <a:pt x="652615" y="108975"/>
                  <a:pt x="652615" y="133917"/>
                </a:cubicBezTo>
                <a:cubicBezTo>
                  <a:pt x="652615" y="158858"/>
                  <a:pt x="673184" y="179078"/>
                  <a:pt x="698559" y="179078"/>
                </a:cubicBezTo>
                <a:cubicBezTo>
                  <a:pt x="723933" y="179078"/>
                  <a:pt x="744503" y="158858"/>
                  <a:pt x="744503" y="133917"/>
                </a:cubicBezTo>
                <a:cubicBezTo>
                  <a:pt x="744503" y="108975"/>
                  <a:pt x="723933" y="88756"/>
                  <a:pt x="698559" y="88756"/>
                </a:cubicBezTo>
                <a:close/>
                <a:moveTo>
                  <a:pt x="984143" y="54298"/>
                </a:moveTo>
                <a:lnTo>
                  <a:pt x="1022778" y="54298"/>
                </a:lnTo>
                <a:lnTo>
                  <a:pt x="1022778" y="212492"/>
                </a:lnTo>
                <a:lnTo>
                  <a:pt x="984143" y="212492"/>
                </a:lnTo>
                <a:lnTo>
                  <a:pt x="984143" y="54298"/>
                </a:lnTo>
                <a:close/>
                <a:moveTo>
                  <a:pt x="0" y="54298"/>
                </a:moveTo>
                <a:lnTo>
                  <a:pt x="561249" y="54298"/>
                </a:lnTo>
                <a:lnTo>
                  <a:pt x="561249" y="87712"/>
                </a:lnTo>
                <a:lnTo>
                  <a:pt x="0" y="87712"/>
                </a:lnTo>
                <a:lnTo>
                  <a:pt x="0" y="54298"/>
                </a:lnTo>
                <a:close/>
                <a:moveTo>
                  <a:pt x="1471653" y="52731"/>
                </a:moveTo>
                <a:cubicBezTo>
                  <a:pt x="1511472" y="52731"/>
                  <a:pt x="1536543" y="73342"/>
                  <a:pt x="1539493" y="104258"/>
                </a:cubicBezTo>
                <a:lnTo>
                  <a:pt x="1499674" y="104258"/>
                </a:lnTo>
                <a:cubicBezTo>
                  <a:pt x="1498937" y="96161"/>
                  <a:pt x="1497462" y="82911"/>
                  <a:pt x="1473866" y="82911"/>
                </a:cubicBezTo>
                <a:cubicBezTo>
                  <a:pt x="1458380" y="82911"/>
                  <a:pt x="1448057" y="85856"/>
                  <a:pt x="1446582" y="96897"/>
                </a:cubicBezTo>
                <a:cubicBezTo>
                  <a:pt x="1446582" y="113092"/>
                  <a:pt x="1479765" y="112356"/>
                  <a:pt x="1505573" y="118981"/>
                </a:cubicBezTo>
                <a:cubicBezTo>
                  <a:pt x="1529907" y="125606"/>
                  <a:pt x="1545392" y="140328"/>
                  <a:pt x="1545392" y="161675"/>
                </a:cubicBezTo>
                <a:cubicBezTo>
                  <a:pt x="1545392" y="200688"/>
                  <a:pt x="1513684" y="216146"/>
                  <a:pt x="1474603" y="216146"/>
                </a:cubicBezTo>
                <a:cubicBezTo>
                  <a:pt x="1430360" y="216146"/>
                  <a:pt x="1404551" y="193327"/>
                  <a:pt x="1402339" y="161675"/>
                </a:cubicBezTo>
                <a:lnTo>
                  <a:pt x="1444370" y="161675"/>
                </a:lnTo>
                <a:cubicBezTo>
                  <a:pt x="1444370" y="171980"/>
                  <a:pt x="1450269" y="186702"/>
                  <a:pt x="1476815" y="186702"/>
                </a:cubicBezTo>
                <a:cubicBezTo>
                  <a:pt x="1494512" y="186702"/>
                  <a:pt x="1503361" y="176397"/>
                  <a:pt x="1503361" y="168300"/>
                </a:cubicBezTo>
                <a:cubicBezTo>
                  <a:pt x="1501886" y="155786"/>
                  <a:pt x="1486401" y="155050"/>
                  <a:pt x="1469441" y="152105"/>
                </a:cubicBezTo>
                <a:cubicBezTo>
                  <a:pt x="1453219" y="149897"/>
                  <a:pt x="1438471" y="146953"/>
                  <a:pt x="1428148" y="141064"/>
                </a:cubicBezTo>
                <a:cubicBezTo>
                  <a:pt x="1415612" y="134439"/>
                  <a:pt x="1406763" y="120453"/>
                  <a:pt x="1406763" y="103522"/>
                </a:cubicBezTo>
                <a:cubicBezTo>
                  <a:pt x="1406763" y="74814"/>
                  <a:pt x="1431097" y="52731"/>
                  <a:pt x="1471653" y="52731"/>
                </a:cubicBezTo>
                <a:close/>
                <a:moveTo>
                  <a:pt x="1301452" y="52731"/>
                </a:moveTo>
                <a:cubicBezTo>
                  <a:pt x="1319148" y="52731"/>
                  <a:pt x="1335370" y="57148"/>
                  <a:pt x="1348642" y="66717"/>
                </a:cubicBezTo>
                <a:lnTo>
                  <a:pt x="1348642" y="55768"/>
                </a:lnTo>
                <a:lnTo>
                  <a:pt x="1348642" y="54204"/>
                </a:lnTo>
                <a:lnTo>
                  <a:pt x="1387721" y="54204"/>
                </a:lnTo>
                <a:lnTo>
                  <a:pt x="1387721" y="212466"/>
                </a:lnTo>
                <a:lnTo>
                  <a:pt x="1348642" y="212466"/>
                </a:lnTo>
                <a:lnTo>
                  <a:pt x="1348642" y="203448"/>
                </a:lnTo>
                <a:lnTo>
                  <a:pt x="1348642" y="202160"/>
                </a:lnTo>
                <a:cubicBezTo>
                  <a:pt x="1335370" y="210994"/>
                  <a:pt x="1319886" y="216146"/>
                  <a:pt x="1301452" y="216146"/>
                </a:cubicBezTo>
                <a:cubicBezTo>
                  <a:pt x="1257212" y="216146"/>
                  <a:pt x="1219607" y="179341"/>
                  <a:pt x="1219607" y="134439"/>
                </a:cubicBezTo>
                <a:cubicBezTo>
                  <a:pt x="1219607" y="88801"/>
                  <a:pt x="1257212" y="52731"/>
                  <a:pt x="1301452" y="52731"/>
                </a:cubicBezTo>
                <a:close/>
                <a:moveTo>
                  <a:pt x="697350" y="52731"/>
                </a:moveTo>
                <a:cubicBezTo>
                  <a:pt x="714256" y="52731"/>
                  <a:pt x="730427" y="57148"/>
                  <a:pt x="744393" y="66717"/>
                </a:cubicBezTo>
                <a:lnTo>
                  <a:pt x="744393" y="55768"/>
                </a:lnTo>
                <a:lnTo>
                  <a:pt x="744393" y="54204"/>
                </a:lnTo>
                <a:lnTo>
                  <a:pt x="782615" y="54204"/>
                </a:lnTo>
                <a:lnTo>
                  <a:pt x="782615" y="212466"/>
                </a:lnTo>
                <a:lnTo>
                  <a:pt x="744393" y="212466"/>
                </a:lnTo>
                <a:lnTo>
                  <a:pt x="744393" y="203448"/>
                </a:lnTo>
                <a:lnTo>
                  <a:pt x="744393" y="202160"/>
                </a:lnTo>
                <a:cubicBezTo>
                  <a:pt x="731162" y="210994"/>
                  <a:pt x="714991" y="216146"/>
                  <a:pt x="697350" y="216146"/>
                </a:cubicBezTo>
                <a:cubicBezTo>
                  <a:pt x="652512" y="216146"/>
                  <a:pt x="615024" y="179341"/>
                  <a:pt x="615024" y="134439"/>
                </a:cubicBezTo>
                <a:cubicBezTo>
                  <a:pt x="615024" y="88801"/>
                  <a:pt x="652512" y="52731"/>
                  <a:pt x="697350" y="52731"/>
                </a:cubicBezTo>
                <a:close/>
                <a:moveTo>
                  <a:pt x="1526337" y="29238"/>
                </a:moveTo>
                <a:lnTo>
                  <a:pt x="1526337" y="34246"/>
                </a:lnTo>
                <a:cubicBezTo>
                  <a:pt x="1532370" y="34981"/>
                  <a:pt x="1533124" y="33545"/>
                  <a:pt x="1533124" y="32109"/>
                </a:cubicBezTo>
                <a:cubicBezTo>
                  <a:pt x="1533124" y="31392"/>
                  <a:pt x="1532935" y="30674"/>
                  <a:pt x="1531993" y="30136"/>
                </a:cubicBezTo>
                <a:lnTo>
                  <a:pt x="1526337" y="29238"/>
                </a:lnTo>
                <a:close/>
                <a:moveTo>
                  <a:pt x="1524248" y="26628"/>
                </a:moveTo>
                <a:lnTo>
                  <a:pt x="1529484" y="26628"/>
                </a:lnTo>
                <a:lnTo>
                  <a:pt x="1530252" y="26628"/>
                </a:lnTo>
                <a:cubicBezTo>
                  <a:pt x="1533254" y="26628"/>
                  <a:pt x="1536256" y="28847"/>
                  <a:pt x="1536256" y="31805"/>
                </a:cubicBezTo>
                <a:cubicBezTo>
                  <a:pt x="1536256" y="34024"/>
                  <a:pt x="1534755" y="36243"/>
                  <a:pt x="1532504" y="36243"/>
                </a:cubicBezTo>
                <a:lnTo>
                  <a:pt x="1535776" y="43338"/>
                </a:lnTo>
                <a:lnTo>
                  <a:pt x="1529982" y="37930"/>
                </a:lnTo>
                <a:lnTo>
                  <a:pt x="1526500" y="43433"/>
                </a:lnTo>
                <a:lnTo>
                  <a:pt x="1524248" y="28882"/>
                </a:lnTo>
                <a:lnTo>
                  <a:pt x="1524248" y="26628"/>
                </a:lnTo>
                <a:close/>
                <a:moveTo>
                  <a:pt x="1529730" y="21407"/>
                </a:moveTo>
                <a:cubicBezTo>
                  <a:pt x="1522089" y="21407"/>
                  <a:pt x="1515895" y="27601"/>
                  <a:pt x="1515895" y="35242"/>
                </a:cubicBezTo>
                <a:cubicBezTo>
                  <a:pt x="1515895" y="42883"/>
                  <a:pt x="1522089" y="49078"/>
                  <a:pt x="1529730" y="49078"/>
                </a:cubicBezTo>
                <a:cubicBezTo>
                  <a:pt x="1537371" y="49078"/>
                  <a:pt x="1543566" y="42883"/>
                  <a:pt x="1543566" y="35242"/>
                </a:cubicBezTo>
                <a:cubicBezTo>
                  <a:pt x="1543566" y="27601"/>
                  <a:pt x="1537371" y="21407"/>
                  <a:pt x="1529730" y="21407"/>
                </a:cubicBezTo>
                <a:close/>
                <a:moveTo>
                  <a:pt x="1529469" y="19318"/>
                </a:moveTo>
                <a:cubicBezTo>
                  <a:pt x="1538408" y="19318"/>
                  <a:pt x="1545654" y="26448"/>
                  <a:pt x="1545654" y="35242"/>
                </a:cubicBezTo>
                <a:cubicBezTo>
                  <a:pt x="1545654" y="44037"/>
                  <a:pt x="1538408" y="51166"/>
                  <a:pt x="1529469" y="51166"/>
                </a:cubicBezTo>
                <a:cubicBezTo>
                  <a:pt x="1520530" y="51166"/>
                  <a:pt x="1513284" y="44037"/>
                  <a:pt x="1513284" y="35242"/>
                </a:cubicBezTo>
                <a:cubicBezTo>
                  <a:pt x="1513284" y="26448"/>
                  <a:pt x="1520530" y="19318"/>
                  <a:pt x="1529469" y="19318"/>
                </a:cubicBezTo>
                <a:close/>
                <a:moveTo>
                  <a:pt x="1168283" y="0"/>
                </a:moveTo>
                <a:lnTo>
                  <a:pt x="1206554" y="0"/>
                </a:lnTo>
                <a:lnTo>
                  <a:pt x="1206554" y="212458"/>
                </a:lnTo>
                <a:lnTo>
                  <a:pt x="1168283" y="212458"/>
                </a:lnTo>
                <a:lnTo>
                  <a:pt x="1168283" y="203421"/>
                </a:lnTo>
                <a:lnTo>
                  <a:pt x="1168283" y="202130"/>
                </a:lnTo>
                <a:cubicBezTo>
                  <a:pt x="1155035" y="210983"/>
                  <a:pt x="1138843" y="216146"/>
                  <a:pt x="1121180" y="216146"/>
                </a:cubicBezTo>
                <a:cubicBezTo>
                  <a:pt x="1076285" y="216146"/>
                  <a:pt x="1039485" y="179261"/>
                  <a:pt x="1039485" y="134262"/>
                </a:cubicBezTo>
                <a:cubicBezTo>
                  <a:pt x="1039485" y="88524"/>
                  <a:pt x="1076285" y="52377"/>
                  <a:pt x="1121180" y="52377"/>
                </a:cubicBezTo>
                <a:cubicBezTo>
                  <a:pt x="1138843" y="52377"/>
                  <a:pt x="1155035" y="56803"/>
                  <a:pt x="1168283" y="66393"/>
                </a:cubicBezTo>
                <a:lnTo>
                  <a:pt x="1168283" y="0"/>
                </a:lnTo>
                <a:close/>
                <a:moveTo>
                  <a:pt x="984143" y="0"/>
                </a:moveTo>
                <a:lnTo>
                  <a:pt x="1022778" y="0"/>
                </a:lnTo>
                <a:lnTo>
                  <a:pt x="1022778" y="39157"/>
                </a:lnTo>
                <a:lnTo>
                  <a:pt x="984143" y="39157"/>
                </a:lnTo>
                <a:lnTo>
                  <a:pt x="984143" y="0"/>
                </a:lnTo>
                <a:close/>
                <a:moveTo>
                  <a:pt x="925797" y="0"/>
                </a:moveTo>
                <a:lnTo>
                  <a:pt x="964826" y="0"/>
                </a:lnTo>
                <a:lnTo>
                  <a:pt x="964826" y="212458"/>
                </a:lnTo>
                <a:lnTo>
                  <a:pt x="925797" y="212458"/>
                </a:lnTo>
                <a:lnTo>
                  <a:pt x="925797" y="203421"/>
                </a:lnTo>
                <a:lnTo>
                  <a:pt x="925797" y="202130"/>
                </a:lnTo>
                <a:cubicBezTo>
                  <a:pt x="911805" y="210983"/>
                  <a:pt x="896341" y="216146"/>
                  <a:pt x="879404" y="216146"/>
                </a:cubicBezTo>
                <a:cubicBezTo>
                  <a:pt x="833747" y="216146"/>
                  <a:pt x="796190" y="179261"/>
                  <a:pt x="796190" y="134262"/>
                </a:cubicBezTo>
                <a:cubicBezTo>
                  <a:pt x="796190" y="88524"/>
                  <a:pt x="833747" y="52377"/>
                  <a:pt x="879404" y="52377"/>
                </a:cubicBezTo>
                <a:cubicBezTo>
                  <a:pt x="896341" y="52377"/>
                  <a:pt x="911805" y="56803"/>
                  <a:pt x="925797" y="66393"/>
                </a:cubicBezTo>
                <a:lnTo>
                  <a:pt x="925797" y="0"/>
                </a:lnTo>
                <a:close/>
              </a:path>
            </a:pathLst>
          </a:custGeom>
          <a:solidFill>
            <a:schemeClr val="bg1"/>
          </a:solidFill>
          <a:ln w="31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>
              <a:spcBef>
                <a:spcPts val="0"/>
              </a:spcBef>
            </a:pPr>
            <a:endParaRPr lang="x-none" sz="1400" dirty="0" smtClean="0">
              <a:latin typeface="+mj-lt"/>
            </a:endParaRPr>
          </a:p>
        </p:txBody>
      </p:sp>
      <p:sp>
        <p:nvSpPr>
          <p:cNvPr id="36" name="Rectangle 35" hidden="1"/>
          <p:cNvSpPr/>
          <p:nvPr userDrawn="1"/>
        </p:nvSpPr>
        <p:spPr bwMode="gray">
          <a:xfrm>
            <a:off x="0" y="0"/>
            <a:ext cx="9144000" cy="5143500"/>
          </a:xfrm>
          <a:prstGeom prst="rect">
            <a:avLst/>
          </a:prstGeom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>
              <a:spcBef>
                <a:spcPts val="0"/>
              </a:spcBef>
            </a:pPr>
            <a:endParaRPr lang="x-none" sz="1400" dirty="0" smtClean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612000" y="555625"/>
            <a:ext cx="7920000" cy="2592387"/>
          </a:xfrm>
        </p:spPr>
        <p:txBody>
          <a:bodyPr anchor="ctr" anchorCtr="0"/>
          <a:lstStyle>
            <a:lvl1pPr algn="l">
              <a:defRPr sz="4200" baseline="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to edit </a:t>
            </a:r>
            <a:br>
              <a:rPr lang="x-none" dirty="0" smtClean="0"/>
            </a:br>
            <a:r>
              <a:rPr lang="x-none" dirty="0" smtClean="0"/>
              <a:t>Master title style </a:t>
            </a:r>
            <a:endParaRPr lang="x-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611188" y="3148013"/>
            <a:ext cx="7920000" cy="287337"/>
          </a:xfrm>
        </p:spPr>
        <p:txBody>
          <a:bodyPr anchor="t" anchorCtr="0"/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dirty="0" smtClean="0"/>
              <a:t>Click to edit Master subtitle style </a:t>
            </a:r>
            <a:endParaRPr lang="x-none" dirty="0"/>
          </a:p>
        </p:txBody>
      </p:sp>
      <p:sp>
        <p:nvSpPr>
          <p:cNvPr id="50" name="Text Placeholder 5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3435350"/>
            <a:ext cx="7920037" cy="1152525"/>
          </a:xfrm>
        </p:spPr>
        <p:txBody>
          <a:bodyPr tIns="180000"/>
          <a:lstStyle>
            <a:lvl1pPr algn="l">
              <a:spcBef>
                <a:spcPts val="0"/>
              </a:spcBef>
              <a:defRPr sz="800" baseline="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800">
                <a:solidFill>
                  <a:schemeClr val="bg1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800">
                <a:solidFill>
                  <a:schemeClr val="bg1"/>
                </a:solidFill>
              </a:defRPr>
            </a:lvl3pPr>
            <a:lvl4pPr marL="0" indent="0" algn="ctr">
              <a:spcBef>
                <a:spcPts val="0"/>
              </a:spcBef>
              <a:buFont typeface="Arial" pitchFamily="34" charset="0"/>
              <a:buNone/>
              <a:defRPr sz="800">
                <a:solidFill>
                  <a:schemeClr val="bg1"/>
                </a:solidFill>
              </a:defRPr>
            </a:lvl4pPr>
            <a:lvl5pPr marL="0" indent="0" algn="ctr">
              <a:spcBef>
                <a:spcPts val="0"/>
              </a:spcBef>
              <a:buFont typeface="Arial" pitchFamily="34" charset="0"/>
              <a:buNone/>
              <a:defRPr sz="800">
                <a:solidFill>
                  <a:schemeClr val="bg1"/>
                </a:solidFill>
              </a:defRPr>
            </a:lvl5pPr>
            <a:lvl6pPr>
              <a:spcBef>
                <a:spcPts val="0"/>
              </a:spcBef>
              <a:defRPr sz="800">
                <a:solidFill>
                  <a:schemeClr val="bg1"/>
                </a:solidFill>
              </a:defRPr>
            </a:lvl6pPr>
            <a:lvl7pPr>
              <a:spcBef>
                <a:spcPts val="0"/>
              </a:spcBef>
              <a:defRPr sz="800">
                <a:solidFill>
                  <a:schemeClr val="bg1"/>
                </a:solidFill>
              </a:defRPr>
            </a:lvl7pPr>
            <a:lvl8pPr>
              <a:spcBef>
                <a:spcPts val="0"/>
              </a:spcBef>
              <a:defRPr sz="800">
                <a:solidFill>
                  <a:schemeClr val="bg1"/>
                </a:solidFill>
              </a:defRPr>
            </a:lvl8pPr>
            <a:lvl9pPr>
              <a:spcBef>
                <a:spcPts val="0"/>
              </a:spcBef>
              <a:defRPr sz="800">
                <a:solidFill>
                  <a:schemeClr val="bg1"/>
                </a:solidFill>
              </a:defRPr>
            </a:lvl9pPr>
          </a:lstStyle>
          <a:p>
            <a:pPr lvl="0"/>
            <a:r>
              <a:rPr lang="x-none" dirty="0" smtClean="0"/>
              <a:t>Click to edit Master text styles </a:t>
            </a:r>
            <a:endParaRPr lang="x-none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1" y="4917274"/>
                </a:moveTo>
                <a:lnTo>
                  <a:pt x="1" y="4951210"/>
                </a:lnTo>
                <a:lnTo>
                  <a:pt x="561250" y="4951210"/>
                </a:lnTo>
                <a:lnTo>
                  <a:pt x="561250" y="4917274"/>
                </a:lnTo>
                <a:close/>
                <a:moveTo>
                  <a:pt x="1" y="4854623"/>
                </a:moveTo>
                <a:lnTo>
                  <a:pt x="1" y="4888559"/>
                </a:lnTo>
                <a:lnTo>
                  <a:pt x="561250" y="4888559"/>
                </a:lnTo>
                <a:lnTo>
                  <a:pt x="561250" y="4854623"/>
                </a:lnTo>
                <a:close/>
                <a:moveTo>
                  <a:pt x="1303404" y="4826952"/>
                </a:moveTo>
                <a:cubicBezTo>
                  <a:pt x="1328346" y="4826952"/>
                  <a:pt x="1348565" y="4847171"/>
                  <a:pt x="1348565" y="4872113"/>
                </a:cubicBezTo>
                <a:cubicBezTo>
                  <a:pt x="1348565" y="4897054"/>
                  <a:pt x="1328346" y="4917274"/>
                  <a:pt x="1303404" y="4917274"/>
                </a:cubicBezTo>
                <a:cubicBezTo>
                  <a:pt x="1278462" y="4917274"/>
                  <a:pt x="1258243" y="4897054"/>
                  <a:pt x="1258243" y="4872113"/>
                </a:cubicBezTo>
                <a:cubicBezTo>
                  <a:pt x="1258243" y="4847171"/>
                  <a:pt x="1278462" y="4826952"/>
                  <a:pt x="1303404" y="4826952"/>
                </a:cubicBezTo>
                <a:close/>
                <a:moveTo>
                  <a:pt x="1121658" y="4826952"/>
                </a:moveTo>
                <a:cubicBezTo>
                  <a:pt x="1146625" y="4826952"/>
                  <a:pt x="1167920" y="4847513"/>
                  <a:pt x="1167920" y="4872480"/>
                </a:cubicBezTo>
                <a:cubicBezTo>
                  <a:pt x="1167920" y="4896713"/>
                  <a:pt x="1146625" y="4917274"/>
                  <a:pt x="1121658" y="4917274"/>
                </a:cubicBezTo>
                <a:cubicBezTo>
                  <a:pt x="1098160" y="4917274"/>
                  <a:pt x="1077599" y="4896713"/>
                  <a:pt x="1077599" y="4872480"/>
                </a:cubicBezTo>
                <a:cubicBezTo>
                  <a:pt x="1077599" y="4847513"/>
                  <a:pt x="1098160" y="4826952"/>
                  <a:pt x="1121658" y="4826952"/>
                </a:cubicBezTo>
                <a:close/>
                <a:moveTo>
                  <a:pt x="879726" y="4826952"/>
                </a:moveTo>
                <a:cubicBezTo>
                  <a:pt x="905100" y="4826952"/>
                  <a:pt x="925670" y="4847171"/>
                  <a:pt x="925670" y="4872113"/>
                </a:cubicBezTo>
                <a:cubicBezTo>
                  <a:pt x="925670" y="4897055"/>
                  <a:pt x="905100" y="4917274"/>
                  <a:pt x="879726" y="4917274"/>
                </a:cubicBezTo>
                <a:cubicBezTo>
                  <a:pt x="854352" y="4917274"/>
                  <a:pt x="833782" y="4897055"/>
                  <a:pt x="833782" y="4872113"/>
                </a:cubicBezTo>
                <a:cubicBezTo>
                  <a:pt x="833782" y="4847171"/>
                  <a:pt x="854352" y="4826952"/>
                  <a:pt x="879726" y="4826952"/>
                </a:cubicBezTo>
                <a:close/>
                <a:moveTo>
                  <a:pt x="698560" y="4826952"/>
                </a:moveTo>
                <a:cubicBezTo>
                  <a:pt x="723934" y="4826952"/>
                  <a:pt x="744504" y="4847171"/>
                  <a:pt x="744504" y="4872113"/>
                </a:cubicBezTo>
                <a:cubicBezTo>
                  <a:pt x="744504" y="4897054"/>
                  <a:pt x="723934" y="4917274"/>
                  <a:pt x="698560" y="4917274"/>
                </a:cubicBezTo>
                <a:cubicBezTo>
                  <a:pt x="673185" y="4917274"/>
                  <a:pt x="652616" y="4897054"/>
                  <a:pt x="652616" y="4872113"/>
                </a:cubicBezTo>
                <a:cubicBezTo>
                  <a:pt x="652616" y="4847171"/>
                  <a:pt x="673185" y="4826952"/>
                  <a:pt x="698560" y="4826952"/>
                </a:cubicBezTo>
                <a:close/>
                <a:moveTo>
                  <a:pt x="984144" y="4792494"/>
                </a:moveTo>
                <a:lnTo>
                  <a:pt x="984144" y="4950688"/>
                </a:lnTo>
                <a:lnTo>
                  <a:pt x="1022779" y="4950688"/>
                </a:lnTo>
                <a:lnTo>
                  <a:pt x="1022779" y="4792494"/>
                </a:lnTo>
                <a:close/>
                <a:moveTo>
                  <a:pt x="1" y="4792494"/>
                </a:moveTo>
                <a:lnTo>
                  <a:pt x="1" y="4825908"/>
                </a:lnTo>
                <a:lnTo>
                  <a:pt x="561250" y="4825908"/>
                </a:lnTo>
                <a:lnTo>
                  <a:pt x="561250" y="4792494"/>
                </a:lnTo>
                <a:close/>
                <a:moveTo>
                  <a:pt x="1471654" y="4790927"/>
                </a:moveTo>
                <a:cubicBezTo>
                  <a:pt x="1431098" y="4790927"/>
                  <a:pt x="1406764" y="4813010"/>
                  <a:pt x="1406764" y="4841718"/>
                </a:cubicBezTo>
                <a:cubicBezTo>
                  <a:pt x="1406764" y="4858649"/>
                  <a:pt x="1415613" y="4872635"/>
                  <a:pt x="1428149" y="4879260"/>
                </a:cubicBezTo>
                <a:cubicBezTo>
                  <a:pt x="1438472" y="4885149"/>
                  <a:pt x="1453220" y="4888093"/>
                  <a:pt x="1469442" y="4890301"/>
                </a:cubicBezTo>
                <a:cubicBezTo>
                  <a:pt x="1486402" y="4893246"/>
                  <a:pt x="1501887" y="4893982"/>
                  <a:pt x="1503362" y="4906496"/>
                </a:cubicBezTo>
                <a:cubicBezTo>
                  <a:pt x="1503362" y="4914593"/>
                  <a:pt x="1494513" y="4924898"/>
                  <a:pt x="1476816" y="4924898"/>
                </a:cubicBezTo>
                <a:cubicBezTo>
                  <a:pt x="1450270" y="4924898"/>
                  <a:pt x="1444371" y="4910176"/>
                  <a:pt x="1444371" y="4899871"/>
                </a:cubicBezTo>
                <a:cubicBezTo>
                  <a:pt x="1444362" y="4899871"/>
                  <a:pt x="1443741" y="4899871"/>
                  <a:pt x="1402340" y="4899871"/>
                </a:cubicBezTo>
                <a:cubicBezTo>
                  <a:pt x="1404552" y="4931523"/>
                  <a:pt x="1430361" y="4954342"/>
                  <a:pt x="1474604" y="4954342"/>
                </a:cubicBezTo>
                <a:cubicBezTo>
                  <a:pt x="1513685" y="4954342"/>
                  <a:pt x="1545393" y="4938884"/>
                  <a:pt x="1545393" y="4899871"/>
                </a:cubicBezTo>
                <a:cubicBezTo>
                  <a:pt x="1545393" y="4878524"/>
                  <a:pt x="1529908" y="4863802"/>
                  <a:pt x="1505574" y="4857177"/>
                </a:cubicBezTo>
                <a:cubicBezTo>
                  <a:pt x="1479766" y="4850552"/>
                  <a:pt x="1446583" y="4851288"/>
                  <a:pt x="1446583" y="4835093"/>
                </a:cubicBezTo>
                <a:cubicBezTo>
                  <a:pt x="1448058" y="4824052"/>
                  <a:pt x="1458381" y="4821107"/>
                  <a:pt x="1473867" y="4821107"/>
                </a:cubicBezTo>
                <a:cubicBezTo>
                  <a:pt x="1497463" y="4821107"/>
                  <a:pt x="1498938" y="4834357"/>
                  <a:pt x="1499675" y="4842454"/>
                </a:cubicBezTo>
                <a:cubicBezTo>
                  <a:pt x="1499686" y="4842454"/>
                  <a:pt x="1500335" y="4842454"/>
                  <a:pt x="1539494" y="4842454"/>
                </a:cubicBezTo>
                <a:cubicBezTo>
                  <a:pt x="1536544" y="4811538"/>
                  <a:pt x="1511473" y="4790927"/>
                  <a:pt x="1471654" y="4790927"/>
                </a:cubicBezTo>
                <a:close/>
                <a:moveTo>
                  <a:pt x="1301453" y="4790927"/>
                </a:moveTo>
                <a:cubicBezTo>
                  <a:pt x="1257213" y="4790927"/>
                  <a:pt x="1219608" y="4826997"/>
                  <a:pt x="1219608" y="4872635"/>
                </a:cubicBezTo>
                <a:cubicBezTo>
                  <a:pt x="1219608" y="4917537"/>
                  <a:pt x="1257213" y="4954342"/>
                  <a:pt x="1301453" y="4954342"/>
                </a:cubicBezTo>
                <a:cubicBezTo>
                  <a:pt x="1319887" y="4954342"/>
                  <a:pt x="1335371" y="4949190"/>
                  <a:pt x="1348643" y="4940356"/>
                </a:cubicBezTo>
                <a:cubicBezTo>
                  <a:pt x="1348643" y="4940362"/>
                  <a:pt x="1348643" y="4940443"/>
                  <a:pt x="1348643" y="4941644"/>
                </a:cubicBezTo>
                <a:lnTo>
                  <a:pt x="1348643" y="4950662"/>
                </a:lnTo>
                <a:cubicBezTo>
                  <a:pt x="1348658" y="4950662"/>
                  <a:pt x="1349414" y="4950662"/>
                  <a:pt x="1387722" y="4950662"/>
                </a:cubicBezTo>
                <a:cubicBezTo>
                  <a:pt x="1387722" y="4950646"/>
                  <a:pt x="1387722" y="4949094"/>
                  <a:pt x="1387722" y="4792400"/>
                </a:cubicBezTo>
                <a:cubicBezTo>
                  <a:pt x="1387709" y="4792400"/>
                  <a:pt x="1387018" y="4792400"/>
                  <a:pt x="1348643" y="4792400"/>
                </a:cubicBezTo>
                <a:cubicBezTo>
                  <a:pt x="1348643" y="4792406"/>
                  <a:pt x="1348643" y="4792499"/>
                  <a:pt x="1348643" y="4793964"/>
                </a:cubicBezTo>
                <a:lnTo>
                  <a:pt x="1348643" y="4804913"/>
                </a:lnTo>
                <a:cubicBezTo>
                  <a:pt x="1335371" y="4795344"/>
                  <a:pt x="1319149" y="4790927"/>
                  <a:pt x="1301453" y="4790927"/>
                </a:cubicBezTo>
                <a:close/>
                <a:moveTo>
                  <a:pt x="697351" y="4790927"/>
                </a:moveTo>
                <a:cubicBezTo>
                  <a:pt x="652513" y="4790927"/>
                  <a:pt x="615025" y="4826997"/>
                  <a:pt x="615025" y="4872635"/>
                </a:cubicBezTo>
                <a:cubicBezTo>
                  <a:pt x="615025" y="4917537"/>
                  <a:pt x="652513" y="4954342"/>
                  <a:pt x="697351" y="4954342"/>
                </a:cubicBezTo>
                <a:cubicBezTo>
                  <a:pt x="714992" y="4954342"/>
                  <a:pt x="731163" y="4949190"/>
                  <a:pt x="744394" y="4940356"/>
                </a:cubicBezTo>
                <a:cubicBezTo>
                  <a:pt x="744394" y="4940365"/>
                  <a:pt x="744394" y="4940462"/>
                  <a:pt x="744394" y="4941644"/>
                </a:cubicBezTo>
                <a:lnTo>
                  <a:pt x="744394" y="4950662"/>
                </a:lnTo>
                <a:cubicBezTo>
                  <a:pt x="744414" y="4950662"/>
                  <a:pt x="745265" y="4950662"/>
                  <a:pt x="782616" y="4950662"/>
                </a:cubicBezTo>
                <a:cubicBezTo>
                  <a:pt x="782616" y="4950636"/>
                  <a:pt x="782616" y="4948664"/>
                  <a:pt x="782616" y="4792400"/>
                </a:cubicBezTo>
                <a:cubicBezTo>
                  <a:pt x="782596" y="4792400"/>
                  <a:pt x="781742" y="4792400"/>
                  <a:pt x="744394" y="4792400"/>
                </a:cubicBezTo>
                <a:cubicBezTo>
                  <a:pt x="744394" y="4792409"/>
                  <a:pt x="744394" y="4792519"/>
                  <a:pt x="744394" y="4793964"/>
                </a:cubicBezTo>
                <a:lnTo>
                  <a:pt x="744394" y="4804913"/>
                </a:lnTo>
                <a:cubicBezTo>
                  <a:pt x="730428" y="4795344"/>
                  <a:pt x="714257" y="4790927"/>
                  <a:pt x="697351" y="4790927"/>
                </a:cubicBezTo>
                <a:close/>
                <a:moveTo>
                  <a:pt x="1526338" y="4767434"/>
                </a:moveTo>
                <a:cubicBezTo>
                  <a:pt x="1532371" y="4767434"/>
                  <a:pt x="1533125" y="4768870"/>
                  <a:pt x="1533125" y="4770305"/>
                </a:cubicBezTo>
                <a:cubicBezTo>
                  <a:pt x="1533125" y="4771741"/>
                  <a:pt x="1532371" y="4773177"/>
                  <a:pt x="1530108" y="4773177"/>
                </a:cubicBezTo>
                <a:cubicBezTo>
                  <a:pt x="1526338" y="4773177"/>
                  <a:pt x="1526338" y="4773165"/>
                  <a:pt x="1526338" y="4772442"/>
                </a:cubicBezTo>
                <a:close/>
                <a:moveTo>
                  <a:pt x="1524249" y="4764824"/>
                </a:moveTo>
                <a:cubicBezTo>
                  <a:pt x="1524249" y="4764824"/>
                  <a:pt x="1524249" y="4764847"/>
                  <a:pt x="1524249" y="4767078"/>
                </a:cubicBezTo>
                <a:lnTo>
                  <a:pt x="1524249" y="4782575"/>
                </a:lnTo>
                <a:cubicBezTo>
                  <a:pt x="1526501" y="4782575"/>
                  <a:pt x="1526501" y="4782560"/>
                  <a:pt x="1526501" y="4781629"/>
                </a:cubicBezTo>
                <a:lnTo>
                  <a:pt x="1526501" y="4775179"/>
                </a:lnTo>
                <a:cubicBezTo>
                  <a:pt x="1529503" y="4775179"/>
                  <a:pt x="1529510" y="4775194"/>
                  <a:pt x="1529983" y="4776126"/>
                </a:cubicBezTo>
                <a:lnTo>
                  <a:pt x="1533255" y="4782575"/>
                </a:lnTo>
                <a:cubicBezTo>
                  <a:pt x="1536257" y="4782575"/>
                  <a:pt x="1536250" y="4782559"/>
                  <a:pt x="1535777" y="4781534"/>
                </a:cubicBezTo>
                <a:lnTo>
                  <a:pt x="1532505" y="4774439"/>
                </a:lnTo>
                <a:cubicBezTo>
                  <a:pt x="1534756" y="4774439"/>
                  <a:pt x="1536257" y="4772220"/>
                  <a:pt x="1536257" y="4770001"/>
                </a:cubicBezTo>
                <a:cubicBezTo>
                  <a:pt x="1536257" y="4767043"/>
                  <a:pt x="1533255" y="4764824"/>
                  <a:pt x="1530253" y="4764824"/>
                </a:cubicBezTo>
                <a:cubicBezTo>
                  <a:pt x="1530253" y="4764824"/>
                  <a:pt x="1530241" y="4764824"/>
                  <a:pt x="1529485" y="4764824"/>
                </a:cubicBezTo>
                <a:close/>
                <a:moveTo>
                  <a:pt x="1529731" y="4759603"/>
                </a:moveTo>
                <a:cubicBezTo>
                  <a:pt x="1537372" y="4759603"/>
                  <a:pt x="1543567" y="4765797"/>
                  <a:pt x="1543567" y="4773438"/>
                </a:cubicBezTo>
                <a:cubicBezTo>
                  <a:pt x="1543567" y="4781079"/>
                  <a:pt x="1537372" y="4787274"/>
                  <a:pt x="1529731" y="4787274"/>
                </a:cubicBezTo>
                <a:cubicBezTo>
                  <a:pt x="1522090" y="4787274"/>
                  <a:pt x="1515896" y="4781079"/>
                  <a:pt x="1515896" y="4773438"/>
                </a:cubicBezTo>
                <a:cubicBezTo>
                  <a:pt x="1515896" y="4765797"/>
                  <a:pt x="1522090" y="4759603"/>
                  <a:pt x="1529731" y="4759603"/>
                </a:cubicBezTo>
                <a:close/>
                <a:moveTo>
                  <a:pt x="1529470" y="4757514"/>
                </a:moveTo>
                <a:cubicBezTo>
                  <a:pt x="1520531" y="4757514"/>
                  <a:pt x="1513285" y="4764644"/>
                  <a:pt x="1513285" y="4773438"/>
                </a:cubicBezTo>
                <a:cubicBezTo>
                  <a:pt x="1513285" y="4782233"/>
                  <a:pt x="1520531" y="4789362"/>
                  <a:pt x="1529470" y="4789362"/>
                </a:cubicBezTo>
                <a:cubicBezTo>
                  <a:pt x="1538409" y="4789362"/>
                  <a:pt x="1545655" y="4782233"/>
                  <a:pt x="1545655" y="4773438"/>
                </a:cubicBezTo>
                <a:cubicBezTo>
                  <a:pt x="1545655" y="4764644"/>
                  <a:pt x="1538409" y="4757514"/>
                  <a:pt x="1529470" y="4757514"/>
                </a:cubicBezTo>
                <a:close/>
                <a:moveTo>
                  <a:pt x="1168284" y="4738196"/>
                </a:moveTo>
                <a:cubicBezTo>
                  <a:pt x="1168284" y="4738204"/>
                  <a:pt x="1168284" y="4738935"/>
                  <a:pt x="1168284" y="4804589"/>
                </a:cubicBezTo>
                <a:cubicBezTo>
                  <a:pt x="1155036" y="4794999"/>
                  <a:pt x="1138844" y="4790573"/>
                  <a:pt x="1121181" y="4790573"/>
                </a:cubicBezTo>
                <a:cubicBezTo>
                  <a:pt x="1076286" y="4790573"/>
                  <a:pt x="1039486" y="4826720"/>
                  <a:pt x="1039486" y="4872458"/>
                </a:cubicBezTo>
                <a:cubicBezTo>
                  <a:pt x="1039486" y="4917457"/>
                  <a:pt x="1076286" y="4954342"/>
                  <a:pt x="1121181" y="4954342"/>
                </a:cubicBezTo>
                <a:cubicBezTo>
                  <a:pt x="1138844" y="4954342"/>
                  <a:pt x="1155036" y="4949179"/>
                  <a:pt x="1168284" y="4940326"/>
                </a:cubicBezTo>
                <a:cubicBezTo>
                  <a:pt x="1168284" y="4940333"/>
                  <a:pt x="1168284" y="4940421"/>
                  <a:pt x="1168284" y="4941617"/>
                </a:cubicBezTo>
                <a:lnTo>
                  <a:pt x="1168284" y="4950654"/>
                </a:lnTo>
                <a:cubicBezTo>
                  <a:pt x="1168297" y="4950654"/>
                  <a:pt x="1169006" y="4950654"/>
                  <a:pt x="1206555" y="4950654"/>
                </a:cubicBezTo>
                <a:cubicBezTo>
                  <a:pt x="1206555" y="4950625"/>
                  <a:pt x="1206555" y="4948175"/>
                  <a:pt x="1206555" y="4738196"/>
                </a:cubicBezTo>
                <a:cubicBezTo>
                  <a:pt x="1206536" y="4738196"/>
                  <a:pt x="1205702" y="4738196"/>
                  <a:pt x="1168284" y="4738196"/>
                </a:cubicBezTo>
                <a:close/>
                <a:moveTo>
                  <a:pt x="984144" y="4738196"/>
                </a:moveTo>
                <a:lnTo>
                  <a:pt x="984144" y="4777353"/>
                </a:lnTo>
                <a:lnTo>
                  <a:pt x="1022779" y="4777353"/>
                </a:lnTo>
                <a:lnTo>
                  <a:pt x="1022779" y="4738196"/>
                </a:lnTo>
                <a:close/>
                <a:moveTo>
                  <a:pt x="925798" y="4738196"/>
                </a:moveTo>
                <a:cubicBezTo>
                  <a:pt x="925798" y="4738205"/>
                  <a:pt x="925798" y="4738976"/>
                  <a:pt x="925798" y="4804589"/>
                </a:cubicBezTo>
                <a:cubicBezTo>
                  <a:pt x="911806" y="4794999"/>
                  <a:pt x="896342" y="4790573"/>
                  <a:pt x="879405" y="4790573"/>
                </a:cubicBezTo>
                <a:cubicBezTo>
                  <a:pt x="833748" y="4790573"/>
                  <a:pt x="796191" y="4826720"/>
                  <a:pt x="796191" y="4872458"/>
                </a:cubicBezTo>
                <a:cubicBezTo>
                  <a:pt x="796191" y="4917457"/>
                  <a:pt x="833748" y="4954342"/>
                  <a:pt x="879405" y="4954342"/>
                </a:cubicBezTo>
                <a:cubicBezTo>
                  <a:pt x="896342" y="4954342"/>
                  <a:pt x="911806" y="4949179"/>
                  <a:pt x="925798" y="4940326"/>
                </a:cubicBezTo>
                <a:cubicBezTo>
                  <a:pt x="925798" y="4940335"/>
                  <a:pt x="925798" y="4940430"/>
                  <a:pt x="925798" y="4941617"/>
                </a:cubicBezTo>
                <a:lnTo>
                  <a:pt x="925798" y="4950654"/>
                </a:lnTo>
                <a:cubicBezTo>
                  <a:pt x="925820" y="4950654"/>
                  <a:pt x="926721" y="4950654"/>
                  <a:pt x="964827" y="4950654"/>
                </a:cubicBezTo>
                <a:cubicBezTo>
                  <a:pt x="964827" y="4950617"/>
                  <a:pt x="964827" y="4947850"/>
                  <a:pt x="964827" y="4738196"/>
                </a:cubicBezTo>
                <a:cubicBezTo>
                  <a:pt x="964808" y="4738196"/>
                  <a:pt x="963968" y="4738196"/>
                  <a:pt x="925798" y="4738196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5143500"/>
                </a:lnTo>
                <a:lnTo>
                  <a:pt x="0" y="5143500"/>
                </a:lnTo>
                <a:close/>
              </a:path>
            </a:pathLst>
          </a:custGeom>
          <a:noFill/>
        </p:spPr>
        <p:txBody>
          <a:bodyPr tIns="864000" anchor="ctr" anchorCtr="0"/>
          <a:lstStyle>
            <a:lvl1pPr algn="ctr"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91915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ckGuide: Text layers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 bwMode="gray">
          <a:xfrm>
            <a:off x="611189" y="1995489"/>
            <a:ext cx="2448000" cy="259238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91D1F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x-non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this template, we pre-formatted different text layers </a:t>
            </a:r>
            <a:br>
              <a:rPr kumimoji="0" lang="x-non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x-non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(as you can see on the right side)</a:t>
            </a:r>
            <a:r>
              <a:rPr kumimoji="0" lang="x-non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br>
              <a:rPr kumimoji="0" lang="x-non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x-non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x-non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x-non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don’t have to generate bullet points manually. </a:t>
            </a:r>
            <a:r>
              <a:rPr kumimoji="0" lang="x-non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the way: </a:t>
            </a:r>
            <a:r>
              <a:rPr kumimoji="0" lang="x-non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Please avoid this!</a:t>
            </a:r>
          </a:p>
          <a:p>
            <a:pPr marL="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91D1F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x-none" sz="1200" b="0" i="0" u="none" strike="noStrike" kern="1200" cap="none" spc="0" normalizeH="0" baseline="0" noProof="0" dirty="0" smtClean="0">
              <a:ln>
                <a:noFill/>
              </a:ln>
              <a:solidFill>
                <a:srgbClr val="191D1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91D1F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x-non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change from one text layer to the next, use the </a:t>
            </a:r>
            <a:r>
              <a:rPr kumimoji="0" lang="x-none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Increase</a:t>
            </a:r>
            <a:r>
              <a:rPr kumimoji="0" lang="x-non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x-none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Decrease</a:t>
            </a:r>
            <a:r>
              <a:rPr kumimoji="0" lang="x-non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Level </a:t>
            </a:r>
            <a:r>
              <a:rPr kumimoji="0" lang="x-none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buttons</a:t>
            </a:r>
            <a:r>
              <a:rPr kumimoji="0" lang="x-non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x-non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x-none" dirty="0" smtClean="0"/>
              <a:t>Footer</a:t>
            </a:r>
            <a:endParaRPr 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136C6D1-1D7D-45E1-A7D6-44C33DC01A23}" type="slidenum">
              <a:rPr lang="x-none" smtClean="0"/>
              <a:t>‹Nr.›</a:t>
            </a:fld>
            <a:endParaRPr lang="x-none"/>
          </a:p>
        </p:txBody>
      </p:sp>
      <p:sp>
        <p:nvSpPr>
          <p:cNvPr id="2" name="TextBox 1"/>
          <p:cNvSpPr txBox="1"/>
          <p:nvPr userDrawn="1"/>
        </p:nvSpPr>
        <p:spPr bwMode="gray">
          <a:xfrm>
            <a:off x="3348038" y="555625"/>
            <a:ext cx="5184775" cy="403225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D1F"/>
              </a:buClr>
              <a:buSzPct val="90000"/>
              <a:buFont typeface="Arial" pitchFamily="34" charset="0"/>
              <a:buNone/>
              <a:tabLst/>
              <a:defRPr/>
            </a:pP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layer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running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b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x-non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Please</a:t>
            </a:r>
            <a:r>
              <a:rPr kumimoji="0" lang="x-non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highlight</a:t>
            </a:r>
            <a:r>
              <a:rPr kumimoji="0" lang="x-non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</a:t>
            </a:r>
            <a:r>
              <a:rPr kumimoji="0" lang="x-non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x-non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manually</a:t>
            </a:r>
            <a:r>
              <a:rPr kumimoji="0" lang="x-non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  <a:r>
              <a:rPr kumimoji="0" lang="x-non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choose</a:t>
            </a:r>
            <a:r>
              <a:rPr kumimoji="0" lang="x-non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between</a:t>
            </a:r>
            <a:r>
              <a:rPr kumimoji="0" lang="x-non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black</a:t>
            </a:r>
            <a:r>
              <a:rPr kumimoji="0" lang="x-non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</a:t>
            </a:r>
            <a:r>
              <a:rPr kumimoji="0" lang="x-non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brand</a:t>
            </a:r>
            <a:r>
              <a:rPr kumimoji="0" lang="x-non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colour</a:t>
            </a:r>
            <a:endParaRPr kumimoji="0" lang="x-none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0000" marR="0" lvl="1" indent="-180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91D1F"/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layer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bulletpoints</a:t>
            </a:r>
            <a:endParaRPr kumimoji="0" lang="x-none" sz="1400" b="0" i="0" u="none" strike="noStrike" kern="1200" cap="none" spc="0" normalizeH="0" baseline="0" noProof="0" dirty="0" smtClean="0">
              <a:ln>
                <a:noFill/>
              </a:ln>
              <a:solidFill>
                <a:srgbClr val="191D1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0000" marR="0" lvl="2" indent="-180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91D1F"/>
              </a:buClr>
              <a:buSzPct val="100000"/>
              <a:buFont typeface="Symbol" pitchFamily="18" charset="2"/>
              <a:buChar char=""/>
              <a:tabLst/>
              <a:defRPr/>
            </a:pP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layer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bulletpoints</a:t>
            </a:r>
            <a:endParaRPr kumimoji="0" lang="x-none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0000" marR="0" lvl="3" indent="-180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91D1F"/>
              </a:buClr>
              <a:buSzPct val="90000"/>
              <a:buFont typeface="+mj-lt"/>
              <a:buAutoNum type="arabicPeriod"/>
              <a:tabLst/>
              <a:defRPr/>
            </a:pP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layer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numbering</a:t>
            </a:r>
            <a:endParaRPr kumimoji="0" lang="x-none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0000" marR="0" lvl="4" indent="-180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91D1F"/>
              </a:buClr>
              <a:buSzPct val="90000"/>
              <a:buFont typeface="+mj-lt"/>
              <a:buAutoNum type="arabicPeriod"/>
              <a:tabLst/>
              <a:defRPr/>
            </a:pP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layer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numbering</a:t>
            </a:r>
            <a:endParaRPr kumimoji="0" lang="x-none" sz="1400" b="0" i="0" u="none" strike="noStrike" kern="1200" cap="none" spc="0" normalizeH="0" baseline="0" noProof="0" dirty="0" smtClean="0">
              <a:ln>
                <a:noFill/>
              </a:ln>
              <a:solidFill>
                <a:srgbClr val="191D1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5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191D1F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Sixth</a:t>
            </a:r>
            <a:r>
              <a:rPr kumimoji="0" lang="x-non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x-non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layer</a:t>
            </a:r>
            <a:r>
              <a:rPr kumimoji="0" lang="x-non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x-non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core</a:t>
            </a:r>
            <a:r>
              <a:rPr kumimoji="0" lang="x-non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message</a:t>
            </a:r>
            <a:endParaRPr kumimoji="0" lang="x-non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5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191D1F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x-non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6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191D1F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x-none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l">
              <a:lnSpc>
                <a:spcPct val="90000"/>
              </a:lnSpc>
            </a:pPr>
            <a:endParaRPr lang="x-none" sz="1400" dirty="0" err="1" smtClean="0">
              <a:solidFill>
                <a:schemeClr val="accent1"/>
              </a:solidFill>
            </a:endParaRPr>
          </a:p>
        </p:txBody>
      </p:sp>
      <p:sp>
        <p:nvSpPr>
          <p:cNvPr id="13" name="Title 8"/>
          <p:cNvSpPr txBox="1">
            <a:spLocks/>
          </p:cNvSpPr>
          <p:nvPr userDrawn="1"/>
        </p:nvSpPr>
        <p:spPr bwMode="gray">
          <a:xfrm>
            <a:off x="611188" y="555625"/>
            <a:ext cx="2448000" cy="11525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20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dirty="0" smtClean="0"/>
              <a:t>Quick guide: </a:t>
            </a:r>
            <a:br>
              <a:rPr lang="x-none" dirty="0" smtClean="0"/>
            </a:br>
            <a:r>
              <a:rPr lang="x-none" dirty="0" smtClean="0"/>
              <a:t>Text layers</a:t>
            </a:r>
            <a:endParaRPr lang="x-non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0617" y="3144606"/>
            <a:ext cx="5182195" cy="140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 descr="capture_29072011_133706.jp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2226592" y="4149171"/>
            <a:ext cx="514351" cy="33655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 bwMode="gray">
          <a:xfrm>
            <a:off x="2165451" y="4108789"/>
            <a:ext cx="641694" cy="424846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>
              <a:spcBef>
                <a:spcPts val="0"/>
              </a:spcBef>
            </a:pPr>
            <a:endParaRPr lang="x-none" sz="1400" dirty="0" smtClean="0">
              <a:latin typeface="+mj-lt"/>
            </a:endParaRPr>
          </a:p>
        </p:txBody>
      </p:sp>
      <p:sp>
        <p:nvSpPr>
          <p:cNvPr id="11" name="Rectangle 10"/>
          <p:cNvSpPr/>
          <p:nvPr userDrawn="1"/>
        </p:nvSpPr>
        <p:spPr bwMode="gray">
          <a:xfrm>
            <a:off x="6603168" y="3371363"/>
            <a:ext cx="334762" cy="194646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>
              <a:spcBef>
                <a:spcPts val="0"/>
              </a:spcBef>
            </a:pPr>
            <a:endParaRPr lang="x-none" sz="1400" dirty="0" smtClean="0">
              <a:latin typeface="+mj-lt"/>
            </a:endParaRPr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3469909" y="3179531"/>
            <a:ext cx="353946" cy="194646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>
              <a:spcBef>
                <a:spcPts val="0"/>
              </a:spcBef>
            </a:pPr>
            <a:endParaRPr lang="x-none" sz="1400" dirty="0" smtClean="0">
              <a:latin typeface="+mj-lt"/>
            </a:endParaRPr>
          </a:p>
        </p:txBody>
      </p:sp>
      <p:cxnSp>
        <p:nvCxnSpPr>
          <p:cNvPr id="7" name="Elbow Connector 6"/>
          <p:cNvCxnSpPr>
            <a:stCxn id="12" idx="3"/>
            <a:endCxn id="11" idx="0"/>
          </p:cNvCxnSpPr>
          <p:nvPr userDrawn="1"/>
        </p:nvCxnSpPr>
        <p:spPr bwMode="gray">
          <a:xfrm>
            <a:off x="3823855" y="3276854"/>
            <a:ext cx="2946694" cy="94509"/>
          </a:xfrm>
          <a:prstGeom prst="bentConnector2">
            <a:avLst/>
          </a:prstGeom>
          <a:ln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1" idx="2"/>
            <a:endCxn id="10" idx="3"/>
          </p:cNvCxnSpPr>
          <p:nvPr userDrawn="1"/>
        </p:nvCxnSpPr>
        <p:spPr bwMode="gray">
          <a:xfrm rot="5400000">
            <a:off x="4411246" y="1961908"/>
            <a:ext cx="755203" cy="3963404"/>
          </a:xfrm>
          <a:prstGeom prst="bentConnector2">
            <a:avLst/>
          </a:prstGeom>
          <a:ln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08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ckGuide: Layouts and Guide Lines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244" y="555625"/>
            <a:ext cx="5163163" cy="392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x-none" dirty="0" smtClean="0"/>
              <a:t>Footer</a:t>
            </a:r>
            <a:endParaRPr 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136C6D1-1D7D-45E1-A7D6-44C33DC01A23}" type="slidenum">
              <a:rPr lang="x-none" smtClean="0"/>
              <a:t>‹Nr.›</a:t>
            </a:fld>
            <a:endParaRPr lang="x-none"/>
          </a:p>
        </p:txBody>
      </p:sp>
      <p:sp>
        <p:nvSpPr>
          <p:cNvPr id="22" name="TextBox 21"/>
          <p:cNvSpPr txBox="1"/>
          <p:nvPr userDrawn="1"/>
        </p:nvSpPr>
        <p:spPr bwMode="gray">
          <a:xfrm>
            <a:off x="611188" y="1995489"/>
            <a:ext cx="2447925" cy="259238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>
              <a:lnSpc>
                <a:spcPct val="90000"/>
              </a:lnSpc>
            </a:pPr>
            <a:r>
              <a:rPr lang="x-none" sz="1400" b="1" dirty="0" smtClean="0">
                <a:solidFill>
                  <a:schemeClr val="tx1"/>
                </a:solidFill>
              </a:rPr>
              <a:t>Drawing </a:t>
            </a:r>
            <a:r>
              <a:rPr lang="x-none" sz="1400" b="1" dirty="0" err="1" smtClean="0">
                <a:solidFill>
                  <a:schemeClr val="tx1"/>
                </a:solidFill>
              </a:rPr>
              <a:t>guides</a:t>
            </a:r>
            <a:r>
              <a:rPr lang="x-none" sz="1400" b="1" dirty="0" smtClean="0">
                <a:solidFill>
                  <a:schemeClr val="tx1"/>
                </a:solidFill>
              </a:rPr>
              <a:t>:</a:t>
            </a:r>
          </a:p>
          <a:p>
            <a:pPr algn="l">
              <a:lnSpc>
                <a:spcPct val="90000"/>
              </a:lnSpc>
            </a:pPr>
            <a:r>
              <a:rPr lang="x-none" sz="1400" dirty="0" err="1" smtClean="0">
                <a:solidFill>
                  <a:schemeClr val="tx1"/>
                </a:solidFill>
              </a:rPr>
              <a:t>You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can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enable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your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guide-lines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to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align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objects</a:t>
            </a:r>
            <a:r>
              <a:rPr lang="x-none" sz="1400" baseline="0" dirty="0" smtClean="0">
                <a:solidFill>
                  <a:schemeClr val="tx1"/>
                </a:solidFill>
              </a:rPr>
              <a:t> on </a:t>
            </a:r>
            <a:br>
              <a:rPr lang="x-none" sz="1400" baseline="0" dirty="0" smtClean="0">
                <a:solidFill>
                  <a:schemeClr val="tx1"/>
                </a:solidFill>
              </a:rPr>
            </a:br>
            <a:r>
              <a:rPr lang="x-none" sz="1400" baseline="0" dirty="0" err="1" smtClean="0">
                <a:solidFill>
                  <a:schemeClr val="tx1"/>
                </a:solidFill>
              </a:rPr>
              <a:t>the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slide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dirty="0" smtClean="0">
                <a:solidFill>
                  <a:schemeClr val="tx1"/>
                </a:solidFill>
              </a:rPr>
              <a:t>(</a:t>
            </a:r>
            <a:r>
              <a:rPr lang="x-none" sz="1400" b="1" i="1" dirty="0" smtClean="0">
                <a:solidFill>
                  <a:schemeClr val="tx1"/>
                </a:solidFill>
              </a:rPr>
              <a:t>View</a:t>
            </a:r>
            <a:r>
              <a:rPr lang="x-none" sz="140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smtClean="0">
                <a:solidFill>
                  <a:schemeClr val="tx1"/>
                </a:solidFill>
              </a:rPr>
              <a:t>| </a:t>
            </a:r>
            <a:r>
              <a:rPr lang="x-none" sz="1400" b="1" i="1" baseline="0" dirty="0" smtClean="0">
                <a:solidFill>
                  <a:schemeClr val="tx1"/>
                </a:solidFill>
              </a:rPr>
              <a:t>Show</a:t>
            </a:r>
            <a:r>
              <a:rPr lang="x-none" sz="1400" baseline="0" dirty="0" smtClean="0">
                <a:solidFill>
                  <a:schemeClr val="tx1"/>
                </a:solidFill>
              </a:rPr>
              <a:t> | </a:t>
            </a:r>
            <a:r>
              <a:rPr lang="x-none" sz="1400" b="1" i="1" baseline="0" dirty="0" smtClean="0">
                <a:solidFill>
                  <a:schemeClr val="tx1"/>
                </a:solidFill>
              </a:rPr>
              <a:t>Select</a:t>
            </a:r>
            <a:r>
              <a:rPr lang="x-none" sz="1400" b="1" baseline="0" dirty="0" smtClean="0">
                <a:solidFill>
                  <a:schemeClr val="tx1"/>
                </a:solidFill>
              </a:rPr>
              <a:t> </a:t>
            </a:r>
            <a:r>
              <a:rPr lang="x-none" sz="1400" b="0" baseline="0" dirty="0" err="1" smtClean="0">
                <a:solidFill>
                  <a:schemeClr val="tx1"/>
                </a:solidFill>
              </a:rPr>
              <a:t>the</a:t>
            </a:r>
            <a:r>
              <a:rPr lang="x-none" sz="1400" b="0" baseline="0" dirty="0" smtClean="0">
                <a:solidFill>
                  <a:schemeClr val="tx1"/>
                </a:solidFill>
              </a:rPr>
              <a:t> </a:t>
            </a:r>
            <a:r>
              <a:rPr lang="x-none" sz="1400" b="0" baseline="0" dirty="0" err="1" smtClean="0">
                <a:solidFill>
                  <a:schemeClr val="tx1"/>
                </a:solidFill>
              </a:rPr>
              <a:t>option</a:t>
            </a:r>
            <a:r>
              <a:rPr lang="x-none" sz="1400" b="0" baseline="0" dirty="0" smtClean="0">
                <a:solidFill>
                  <a:schemeClr val="tx1"/>
                </a:solidFill>
              </a:rPr>
              <a:t> „</a:t>
            </a:r>
            <a:r>
              <a:rPr lang="x-none" sz="1400" b="1" i="1" baseline="0" dirty="0" smtClean="0">
                <a:solidFill>
                  <a:schemeClr val="tx1"/>
                </a:solidFill>
              </a:rPr>
              <a:t>Guides</a:t>
            </a:r>
            <a:r>
              <a:rPr lang="x-none" sz="1400" b="0" baseline="0" dirty="0" smtClean="0">
                <a:solidFill>
                  <a:schemeClr val="tx1"/>
                </a:solidFill>
              </a:rPr>
              <a:t>“)</a:t>
            </a:r>
          </a:p>
          <a:p>
            <a:pPr algn="l">
              <a:lnSpc>
                <a:spcPct val="90000"/>
              </a:lnSpc>
            </a:pPr>
            <a:endParaRPr lang="x-none" sz="1400" b="0" baseline="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</a:pPr>
            <a:r>
              <a:rPr lang="x-none" sz="1400" b="0" baseline="0" dirty="0" err="1" smtClean="0">
                <a:solidFill>
                  <a:schemeClr val="tx1"/>
                </a:solidFill>
              </a:rPr>
              <a:t>Or</a:t>
            </a:r>
            <a:r>
              <a:rPr lang="x-none" sz="1400" b="0" baseline="0" dirty="0" smtClean="0">
                <a:solidFill>
                  <a:schemeClr val="tx1"/>
                </a:solidFill>
              </a:rPr>
              <a:t> </a:t>
            </a:r>
            <a:r>
              <a:rPr lang="x-none" sz="1400" b="0" baseline="0" dirty="0" err="1" smtClean="0">
                <a:solidFill>
                  <a:schemeClr val="tx1"/>
                </a:solidFill>
              </a:rPr>
              <a:t>hit</a:t>
            </a:r>
            <a:r>
              <a:rPr lang="x-none" sz="1400" b="0" baseline="0" dirty="0" smtClean="0">
                <a:solidFill>
                  <a:schemeClr val="tx1"/>
                </a:solidFill>
              </a:rPr>
              <a:t> </a:t>
            </a:r>
            <a:r>
              <a:rPr lang="x-none" sz="1400" b="0" baseline="0" dirty="0" err="1" smtClean="0">
                <a:solidFill>
                  <a:schemeClr val="tx1"/>
                </a:solidFill>
              </a:rPr>
              <a:t>the</a:t>
            </a:r>
            <a:r>
              <a:rPr lang="x-none" sz="1400" b="0" baseline="0" dirty="0" smtClean="0">
                <a:solidFill>
                  <a:schemeClr val="tx1"/>
                </a:solidFill>
              </a:rPr>
              <a:t> </a:t>
            </a:r>
            <a:r>
              <a:rPr lang="x-none" sz="1400" b="0" baseline="0" dirty="0" err="1" smtClean="0">
                <a:solidFill>
                  <a:schemeClr val="tx1"/>
                </a:solidFill>
              </a:rPr>
              <a:t>right</a:t>
            </a:r>
            <a:r>
              <a:rPr lang="x-none" sz="1400" b="0" baseline="0" dirty="0" smtClean="0">
                <a:solidFill>
                  <a:schemeClr val="tx1"/>
                </a:solidFill>
              </a:rPr>
              <a:t> </a:t>
            </a:r>
            <a:r>
              <a:rPr lang="x-none" sz="1400" b="0" baseline="0" dirty="0" err="1" smtClean="0">
                <a:solidFill>
                  <a:schemeClr val="tx1"/>
                </a:solidFill>
              </a:rPr>
              <a:t>mouse</a:t>
            </a:r>
            <a:r>
              <a:rPr lang="x-none" sz="1400" b="0" baseline="0" dirty="0" smtClean="0">
                <a:solidFill>
                  <a:schemeClr val="tx1"/>
                </a:solidFill>
              </a:rPr>
              <a:t> </a:t>
            </a:r>
            <a:r>
              <a:rPr lang="x-none" sz="1400" b="0" baseline="0" dirty="0" err="1" smtClean="0">
                <a:solidFill>
                  <a:schemeClr val="tx1"/>
                </a:solidFill>
              </a:rPr>
              <a:t>button</a:t>
            </a:r>
            <a:r>
              <a:rPr lang="x-none" sz="1400" b="0" baseline="0" dirty="0" smtClean="0">
                <a:solidFill>
                  <a:schemeClr val="tx1"/>
                </a:solidFill>
              </a:rPr>
              <a:t> outside </a:t>
            </a:r>
            <a:r>
              <a:rPr lang="x-none" sz="1400" b="0" baseline="0" dirty="0" err="1" smtClean="0">
                <a:solidFill>
                  <a:schemeClr val="tx1"/>
                </a:solidFill>
              </a:rPr>
              <a:t>the</a:t>
            </a:r>
            <a:r>
              <a:rPr lang="x-none" sz="1400" b="0" baseline="0" dirty="0" smtClean="0">
                <a:solidFill>
                  <a:schemeClr val="tx1"/>
                </a:solidFill>
              </a:rPr>
              <a:t> </a:t>
            </a:r>
            <a:r>
              <a:rPr lang="x-none" sz="1400" b="0" baseline="0" dirty="0" err="1" smtClean="0">
                <a:solidFill>
                  <a:schemeClr val="tx1"/>
                </a:solidFill>
              </a:rPr>
              <a:t>slide</a:t>
            </a:r>
            <a:r>
              <a:rPr lang="x-none" sz="1400" b="0" baseline="0" dirty="0" smtClean="0">
                <a:solidFill>
                  <a:schemeClr val="tx1"/>
                </a:solidFill>
              </a:rPr>
              <a:t> </a:t>
            </a:r>
            <a:r>
              <a:rPr lang="x-none" sz="1400" b="0" baseline="0" dirty="0" err="1" smtClean="0">
                <a:solidFill>
                  <a:schemeClr val="tx1"/>
                </a:solidFill>
              </a:rPr>
              <a:t>and</a:t>
            </a:r>
            <a:r>
              <a:rPr lang="x-none" sz="1400" b="0" baseline="0" dirty="0" smtClean="0">
                <a:solidFill>
                  <a:schemeClr val="tx1"/>
                </a:solidFill>
              </a:rPr>
              <a:t> </a:t>
            </a:r>
            <a:r>
              <a:rPr lang="x-none" sz="1400" b="0" baseline="0" dirty="0" err="1" smtClean="0">
                <a:solidFill>
                  <a:schemeClr val="tx1"/>
                </a:solidFill>
              </a:rPr>
              <a:t>go</a:t>
            </a:r>
            <a:r>
              <a:rPr lang="x-none" sz="1400" b="0" baseline="0" dirty="0" smtClean="0">
                <a:solidFill>
                  <a:schemeClr val="tx1"/>
                </a:solidFill>
              </a:rPr>
              <a:t> </a:t>
            </a:r>
            <a:r>
              <a:rPr lang="x-none" sz="1400" b="0" baseline="0" dirty="0" err="1" smtClean="0">
                <a:solidFill>
                  <a:schemeClr val="tx1"/>
                </a:solidFill>
              </a:rPr>
              <a:t>at</a:t>
            </a:r>
            <a:r>
              <a:rPr lang="x-none" sz="1400" b="0" baseline="0" dirty="0" smtClean="0">
                <a:solidFill>
                  <a:schemeClr val="tx1"/>
                </a:solidFill>
              </a:rPr>
              <a:t> </a:t>
            </a:r>
            <a:r>
              <a:rPr lang="x-none" sz="1400" b="1" i="1" baseline="0" dirty="0" smtClean="0">
                <a:solidFill>
                  <a:schemeClr val="tx1"/>
                </a:solidFill>
              </a:rPr>
              <a:t>„</a:t>
            </a:r>
            <a:r>
              <a:rPr lang="x-none" sz="1400" b="1" i="1" baseline="0" dirty="0" err="1" smtClean="0">
                <a:solidFill>
                  <a:schemeClr val="tx1"/>
                </a:solidFill>
              </a:rPr>
              <a:t>Grid</a:t>
            </a:r>
            <a:r>
              <a:rPr lang="x-none" sz="1400" b="1" i="1" baseline="0" dirty="0" smtClean="0">
                <a:solidFill>
                  <a:schemeClr val="tx1"/>
                </a:solidFill>
              </a:rPr>
              <a:t> </a:t>
            </a:r>
            <a:r>
              <a:rPr lang="x-none" sz="1400" b="1" i="1" baseline="0" dirty="0" err="1" smtClean="0">
                <a:solidFill>
                  <a:schemeClr val="tx1"/>
                </a:solidFill>
              </a:rPr>
              <a:t>and</a:t>
            </a:r>
            <a:r>
              <a:rPr lang="x-none" sz="1400" b="1" i="1" baseline="0" dirty="0" smtClean="0">
                <a:solidFill>
                  <a:schemeClr val="tx1"/>
                </a:solidFill>
              </a:rPr>
              <a:t> Guides…“</a:t>
            </a:r>
          </a:p>
          <a:p>
            <a:pPr algn="l">
              <a:lnSpc>
                <a:spcPct val="90000"/>
              </a:lnSpc>
            </a:pPr>
            <a:endParaRPr lang="x-none" sz="1400" b="1" i="1" baseline="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</a:pPr>
            <a:endParaRPr lang="x-none" sz="1400" b="1" i="1" dirty="0" smtClean="0">
              <a:solidFill>
                <a:schemeClr val="tx1"/>
              </a:solidFill>
            </a:endParaRPr>
          </a:p>
        </p:txBody>
      </p:sp>
      <p:sp>
        <p:nvSpPr>
          <p:cNvPr id="29" name="Title 8"/>
          <p:cNvSpPr txBox="1">
            <a:spLocks/>
          </p:cNvSpPr>
          <p:nvPr userDrawn="1"/>
        </p:nvSpPr>
        <p:spPr bwMode="gray">
          <a:xfrm>
            <a:off x="611188" y="555625"/>
            <a:ext cx="2448000" cy="11525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20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dirty="0" smtClean="0"/>
              <a:t>Quick guide: </a:t>
            </a:r>
            <a:br>
              <a:rPr lang="x-none" dirty="0" smtClean="0"/>
            </a:br>
            <a:r>
              <a:rPr lang="x-none" dirty="0" smtClean="0"/>
              <a:t>drawing guides</a:t>
            </a:r>
            <a:endParaRPr lang="x-non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6235" y="2834562"/>
            <a:ext cx="1841317" cy="1753313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5"/>
          <p:cNvSpPr/>
          <p:nvPr userDrawn="1"/>
        </p:nvSpPr>
        <p:spPr bwMode="gray">
          <a:xfrm>
            <a:off x="6800382" y="4047913"/>
            <a:ext cx="1300010" cy="134939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>
              <a:spcBef>
                <a:spcPts val="0"/>
              </a:spcBef>
            </a:pPr>
            <a:endParaRPr lang="x-none" sz="1400" dirty="0" smtClean="0">
              <a:latin typeface="+mj-lt"/>
            </a:endParaRPr>
          </a:p>
        </p:txBody>
      </p:sp>
      <p:sp>
        <p:nvSpPr>
          <p:cNvPr id="17" name="Rectangle 16"/>
          <p:cNvSpPr/>
          <p:nvPr userDrawn="1"/>
        </p:nvSpPr>
        <p:spPr bwMode="gray">
          <a:xfrm>
            <a:off x="5257332" y="2727113"/>
            <a:ext cx="517993" cy="92287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>
              <a:spcBef>
                <a:spcPts val="0"/>
              </a:spcBef>
            </a:pPr>
            <a:endParaRPr lang="x-none" sz="1400" dirty="0" smtClean="0">
              <a:latin typeface="+mj-lt"/>
            </a:endParaRPr>
          </a:p>
        </p:txBody>
      </p:sp>
      <p:cxnSp>
        <p:nvCxnSpPr>
          <p:cNvPr id="3" name="Elbow Connector 2"/>
          <p:cNvCxnSpPr>
            <a:stCxn id="17" idx="3"/>
            <a:endCxn id="26" idx="1"/>
          </p:cNvCxnSpPr>
          <p:nvPr userDrawn="1"/>
        </p:nvCxnSpPr>
        <p:spPr bwMode="gray">
          <a:xfrm>
            <a:off x="5775325" y="2773257"/>
            <a:ext cx="1025057" cy="1342126"/>
          </a:xfrm>
          <a:prstGeom prst="bentConnector3">
            <a:avLst/>
          </a:prstGeom>
          <a:ln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 userDrawn="1"/>
        </p:nvSpPr>
        <p:spPr bwMode="gray">
          <a:xfrm>
            <a:off x="6800382" y="3168651"/>
            <a:ext cx="1300010" cy="258552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>
              <a:spcBef>
                <a:spcPts val="0"/>
              </a:spcBef>
            </a:pPr>
            <a:endParaRPr lang="x-none" sz="1400" dirty="0" smtClean="0">
              <a:latin typeface="+mj-lt"/>
            </a:endParaRPr>
          </a:p>
        </p:txBody>
      </p:sp>
      <p:cxnSp>
        <p:nvCxnSpPr>
          <p:cNvPr id="10" name="Elbow Connector 9"/>
          <p:cNvCxnSpPr>
            <a:stCxn id="17" idx="3"/>
            <a:endCxn id="25" idx="1"/>
          </p:cNvCxnSpPr>
          <p:nvPr userDrawn="1"/>
        </p:nvCxnSpPr>
        <p:spPr bwMode="gray">
          <a:xfrm>
            <a:off x="5775325" y="2773257"/>
            <a:ext cx="1025057" cy="524670"/>
          </a:xfrm>
          <a:prstGeom prst="bentConnector3">
            <a:avLst/>
          </a:prstGeom>
          <a:ln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 userDrawn="1"/>
        </p:nvSpPr>
        <p:spPr bwMode="gray">
          <a:xfrm>
            <a:off x="7108357" y="3594101"/>
            <a:ext cx="812015" cy="174624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>
              <a:spcBef>
                <a:spcPts val="0"/>
              </a:spcBef>
            </a:pPr>
            <a:endParaRPr lang="x-none" sz="1400" dirty="0" smtClean="0">
              <a:latin typeface="+mj-lt"/>
            </a:endParaRPr>
          </a:p>
        </p:txBody>
      </p:sp>
      <p:cxnSp>
        <p:nvCxnSpPr>
          <p:cNvPr id="14" name="Elbow Connector 13"/>
          <p:cNvCxnSpPr>
            <a:stCxn id="17" idx="3"/>
          </p:cNvCxnSpPr>
          <p:nvPr userDrawn="1"/>
        </p:nvCxnSpPr>
        <p:spPr bwMode="gray">
          <a:xfrm>
            <a:off x="5775325" y="2773257"/>
            <a:ext cx="1333032" cy="914617"/>
          </a:xfrm>
          <a:prstGeom prst="bentConnector3">
            <a:avLst/>
          </a:prstGeom>
          <a:ln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66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ickGuide: Layouts and Guide Lines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x-none" dirty="0" smtClean="0"/>
              <a:t>Footer</a:t>
            </a:r>
            <a:endParaRPr 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136C6D1-1D7D-45E1-A7D6-44C33DC01A23}" type="slidenum">
              <a:rPr lang="x-none" smtClean="0"/>
              <a:t>‹Nr.›</a:t>
            </a:fld>
            <a:endParaRPr lang="x-none"/>
          </a:p>
        </p:txBody>
      </p:sp>
      <p:sp>
        <p:nvSpPr>
          <p:cNvPr id="23" name="TextBox 22"/>
          <p:cNvSpPr txBox="1"/>
          <p:nvPr userDrawn="1"/>
        </p:nvSpPr>
        <p:spPr bwMode="gray">
          <a:xfrm>
            <a:off x="611189" y="1995489"/>
            <a:ext cx="2448000" cy="259238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>
              <a:lnSpc>
                <a:spcPct val="90000"/>
              </a:lnSpc>
            </a:pPr>
            <a:r>
              <a:rPr lang="x-none" sz="1400" b="1" dirty="0" smtClean="0">
                <a:solidFill>
                  <a:schemeClr val="tx1"/>
                </a:solidFill>
              </a:rPr>
              <a:t>Slide </a:t>
            </a:r>
            <a:r>
              <a:rPr lang="x-none" sz="1400" b="1" dirty="0" err="1" smtClean="0">
                <a:solidFill>
                  <a:schemeClr val="tx1"/>
                </a:solidFill>
              </a:rPr>
              <a:t>layouts</a:t>
            </a:r>
            <a:r>
              <a:rPr lang="x-none" sz="1400" b="1" dirty="0" smtClean="0">
                <a:solidFill>
                  <a:schemeClr val="tx1"/>
                </a:solidFill>
              </a:rPr>
              <a:t>:</a:t>
            </a:r>
          </a:p>
          <a:p>
            <a:pPr algn="l">
              <a:lnSpc>
                <a:spcPct val="90000"/>
              </a:lnSpc>
            </a:pPr>
            <a:r>
              <a:rPr lang="x-none" sz="1400" dirty="0" err="1" smtClean="0">
                <a:solidFill>
                  <a:schemeClr val="tx1"/>
                </a:solidFill>
              </a:rPr>
              <a:t>You</a:t>
            </a:r>
            <a:r>
              <a:rPr lang="x-none" sz="1400" dirty="0" smtClean="0">
                <a:solidFill>
                  <a:schemeClr val="tx1"/>
                </a:solidFill>
              </a:rPr>
              <a:t> </a:t>
            </a:r>
            <a:r>
              <a:rPr lang="x-none" sz="1400" dirty="0" err="1" smtClean="0">
                <a:solidFill>
                  <a:schemeClr val="tx1"/>
                </a:solidFill>
              </a:rPr>
              <a:t>can</a:t>
            </a:r>
            <a:r>
              <a:rPr lang="x-none" sz="140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choose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between</a:t>
            </a:r>
            <a:r>
              <a:rPr lang="x-none" sz="1400" baseline="0" dirty="0" smtClean="0">
                <a:solidFill>
                  <a:schemeClr val="tx1"/>
                </a:solidFill>
              </a:rPr>
              <a:t> different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slide</a:t>
            </a:r>
            <a:r>
              <a:rPr lang="x-none" sz="1400" baseline="0" dirty="0" smtClean="0">
                <a:solidFill>
                  <a:schemeClr val="tx1"/>
                </a:solidFill>
              </a:rPr>
              <a:t>-layouts. </a:t>
            </a:r>
            <a:br>
              <a:rPr lang="x-none" sz="1400" baseline="0" dirty="0" smtClean="0">
                <a:solidFill>
                  <a:schemeClr val="tx1"/>
                </a:solidFill>
              </a:rPr>
            </a:br>
            <a:r>
              <a:rPr lang="x-none" sz="1400" baseline="0" dirty="0" smtClean="0">
                <a:solidFill>
                  <a:schemeClr val="tx1"/>
                </a:solidFill>
              </a:rPr>
              <a:t>These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pre-defined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layouts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gives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you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the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oportunity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to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use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text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and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visualisations</a:t>
            </a:r>
            <a:r>
              <a:rPr lang="x-none" sz="1400" baseline="0" dirty="0" smtClean="0">
                <a:solidFill>
                  <a:schemeClr val="tx1"/>
                </a:solidFill>
              </a:rPr>
              <a:t> just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the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right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way</a:t>
            </a:r>
            <a:r>
              <a:rPr lang="x-none" sz="1400" baseline="0" dirty="0" smtClean="0">
                <a:solidFill>
                  <a:schemeClr val="tx1"/>
                </a:solidFill>
              </a:rPr>
              <a:t>.</a:t>
            </a:r>
          </a:p>
          <a:p>
            <a:pPr algn="l">
              <a:lnSpc>
                <a:spcPct val="90000"/>
              </a:lnSpc>
            </a:pPr>
            <a:endParaRPr lang="x-none" sz="1400" baseline="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</a:pPr>
            <a:r>
              <a:rPr lang="x-none" sz="1400" b="1" baseline="0" dirty="0" err="1" smtClean="0">
                <a:solidFill>
                  <a:schemeClr val="tx1"/>
                </a:solidFill>
              </a:rPr>
              <a:t>To</a:t>
            </a:r>
            <a:r>
              <a:rPr lang="x-none" sz="1400" b="1" baseline="0" dirty="0" smtClean="0">
                <a:solidFill>
                  <a:schemeClr val="tx1"/>
                </a:solidFill>
              </a:rPr>
              <a:t> </a:t>
            </a:r>
            <a:r>
              <a:rPr lang="x-none" sz="1400" b="1" baseline="0" dirty="0" err="1" smtClean="0">
                <a:solidFill>
                  <a:schemeClr val="tx1"/>
                </a:solidFill>
              </a:rPr>
              <a:t>use</a:t>
            </a:r>
            <a:r>
              <a:rPr lang="x-none" sz="1400" b="1" baseline="0" dirty="0" smtClean="0">
                <a:solidFill>
                  <a:schemeClr val="tx1"/>
                </a:solidFill>
              </a:rPr>
              <a:t> </a:t>
            </a:r>
            <a:r>
              <a:rPr lang="x-none" sz="1400" b="1" baseline="0" dirty="0" err="1" smtClean="0">
                <a:solidFill>
                  <a:schemeClr val="tx1"/>
                </a:solidFill>
              </a:rPr>
              <a:t>these</a:t>
            </a:r>
            <a:r>
              <a:rPr lang="x-none" sz="1400" b="1" baseline="0" dirty="0" smtClean="0">
                <a:solidFill>
                  <a:schemeClr val="tx1"/>
                </a:solidFill>
              </a:rPr>
              <a:t> </a:t>
            </a:r>
            <a:r>
              <a:rPr lang="x-none" sz="1400" b="1" baseline="0" dirty="0" err="1" smtClean="0">
                <a:solidFill>
                  <a:schemeClr val="tx1"/>
                </a:solidFill>
              </a:rPr>
              <a:t>layouts</a:t>
            </a:r>
            <a:r>
              <a:rPr lang="x-none" sz="1400" b="1" baseline="0" dirty="0" smtClean="0">
                <a:solidFill>
                  <a:schemeClr val="tx1"/>
                </a:solidFill>
              </a:rPr>
              <a:t>:</a:t>
            </a:r>
          </a:p>
          <a:p>
            <a:pPr algn="l">
              <a:lnSpc>
                <a:spcPct val="90000"/>
              </a:lnSpc>
            </a:pPr>
            <a:r>
              <a:rPr lang="x-none" sz="1400" baseline="0" dirty="0" smtClean="0">
                <a:solidFill>
                  <a:schemeClr val="tx1"/>
                </a:solidFill>
              </a:rPr>
              <a:t>Click on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the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="1" i="1" baseline="0" dirty="0" smtClean="0">
                <a:solidFill>
                  <a:schemeClr val="tx1"/>
                </a:solidFill>
              </a:rPr>
              <a:t>Home-</a:t>
            </a:r>
            <a:r>
              <a:rPr lang="x-none" sz="1400" b="1" i="1" baseline="0" dirty="0" err="1" smtClean="0">
                <a:solidFill>
                  <a:schemeClr val="tx1"/>
                </a:solidFill>
              </a:rPr>
              <a:t>tab</a:t>
            </a:r>
            <a:r>
              <a:rPr lang="x-none" sz="1400" b="1" i="1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smtClean="0">
                <a:solidFill>
                  <a:schemeClr val="tx1"/>
                </a:solidFill>
              </a:rPr>
              <a:t>| </a:t>
            </a:r>
            <a:r>
              <a:rPr lang="x-none" sz="1400" b="1" baseline="0" dirty="0" smtClean="0">
                <a:solidFill>
                  <a:schemeClr val="tx1"/>
                </a:solidFill>
              </a:rPr>
              <a:t>New Slide </a:t>
            </a:r>
            <a:r>
              <a:rPr lang="x-none" sz="1400" b="1" baseline="0" dirty="0" err="1" smtClean="0">
                <a:solidFill>
                  <a:schemeClr val="tx1"/>
                </a:solidFill>
              </a:rPr>
              <a:t>or</a:t>
            </a:r>
            <a:r>
              <a:rPr lang="x-none" sz="1400" b="1" baseline="0" dirty="0" smtClean="0">
                <a:solidFill>
                  <a:schemeClr val="tx1"/>
                </a:solidFill>
              </a:rPr>
              <a:t> Layout </a:t>
            </a:r>
            <a:r>
              <a:rPr lang="x-none" sz="1400" baseline="0" dirty="0" smtClean="0">
                <a:solidFill>
                  <a:schemeClr val="tx1"/>
                </a:solidFill>
              </a:rPr>
              <a:t>|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and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choose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one</a:t>
            </a:r>
            <a:r>
              <a:rPr lang="x-none" sz="1400" baseline="0" dirty="0" smtClean="0">
                <a:solidFill>
                  <a:schemeClr val="tx1"/>
                </a:solidFill>
              </a:rPr>
              <a:t> out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of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the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layouts</a:t>
            </a:r>
            <a:endParaRPr lang="x-none" sz="1400" dirty="0" smtClean="0">
              <a:solidFill>
                <a:schemeClr val="tx1"/>
              </a:solidFill>
            </a:endParaRPr>
          </a:p>
        </p:txBody>
      </p:sp>
      <p:sp>
        <p:nvSpPr>
          <p:cNvPr id="29" name="Title 8"/>
          <p:cNvSpPr txBox="1">
            <a:spLocks/>
          </p:cNvSpPr>
          <p:nvPr userDrawn="1"/>
        </p:nvSpPr>
        <p:spPr bwMode="gray">
          <a:xfrm>
            <a:off x="611188" y="555625"/>
            <a:ext cx="2448000" cy="11525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20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dirty="0" smtClean="0"/>
              <a:t>Quick guide: </a:t>
            </a:r>
            <a:br>
              <a:rPr lang="x-none" dirty="0" smtClean="0"/>
            </a:br>
            <a:r>
              <a:rPr lang="x-none" dirty="0" smtClean="0"/>
              <a:t>Layouts</a:t>
            </a:r>
            <a:endParaRPr lang="x-none" dirty="0"/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243" y="1764279"/>
            <a:ext cx="5185569" cy="2823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705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ickGuide: Layouts and Guide Lines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x-none" dirty="0" smtClean="0"/>
              <a:t>Footer</a:t>
            </a:r>
            <a:endParaRPr 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136C6D1-1D7D-45E1-A7D6-44C33DC01A23}" type="slidenum">
              <a:rPr lang="x-none" smtClean="0"/>
              <a:t>‹Nr.›</a:t>
            </a:fld>
            <a:endParaRPr lang="x-none"/>
          </a:p>
        </p:txBody>
      </p:sp>
      <p:sp>
        <p:nvSpPr>
          <p:cNvPr id="24" name="TextBox 23"/>
          <p:cNvSpPr txBox="1"/>
          <p:nvPr userDrawn="1"/>
        </p:nvSpPr>
        <p:spPr bwMode="gray">
          <a:xfrm>
            <a:off x="611189" y="1995489"/>
            <a:ext cx="2448000" cy="259238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>
              <a:lnSpc>
                <a:spcPct val="90000"/>
              </a:lnSpc>
            </a:pPr>
            <a:r>
              <a:rPr lang="x-none" sz="1400" b="1" dirty="0" err="1" smtClean="0">
                <a:solidFill>
                  <a:schemeClr val="tx1"/>
                </a:solidFill>
              </a:rPr>
              <a:t>Footer</a:t>
            </a:r>
            <a:r>
              <a:rPr lang="x-none" sz="1400" b="1" dirty="0" smtClean="0">
                <a:solidFill>
                  <a:schemeClr val="tx1"/>
                </a:solidFill>
              </a:rPr>
              <a:t>:</a:t>
            </a:r>
          </a:p>
          <a:p>
            <a:pPr algn="l">
              <a:lnSpc>
                <a:spcPct val="90000"/>
              </a:lnSpc>
            </a:pPr>
            <a:r>
              <a:rPr lang="x-none" sz="1400" dirty="0" err="1" smtClean="0">
                <a:solidFill>
                  <a:schemeClr val="tx1"/>
                </a:solidFill>
              </a:rPr>
              <a:t>You</a:t>
            </a:r>
            <a:r>
              <a:rPr lang="x-none" sz="1400" dirty="0" smtClean="0">
                <a:solidFill>
                  <a:schemeClr val="tx1"/>
                </a:solidFill>
              </a:rPr>
              <a:t> </a:t>
            </a:r>
            <a:r>
              <a:rPr lang="x-none" sz="1400" dirty="0" err="1" smtClean="0">
                <a:solidFill>
                  <a:schemeClr val="tx1"/>
                </a:solidFill>
              </a:rPr>
              <a:t>can</a:t>
            </a:r>
            <a:r>
              <a:rPr lang="x-none" sz="1400" dirty="0" smtClean="0">
                <a:solidFill>
                  <a:schemeClr val="tx1"/>
                </a:solidFill>
              </a:rPr>
              <a:t> </a:t>
            </a:r>
            <a:r>
              <a:rPr lang="x-none" sz="1400" dirty="0" err="1" smtClean="0">
                <a:solidFill>
                  <a:schemeClr val="tx1"/>
                </a:solidFill>
              </a:rPr>
              <a:t>insert</a:t>
            </a:r>
            <a:r>
              <a:rPr lang="x-none" sz="1400" dirty="0" smtClean="0">
                <a:solidFill>
                  <a:schemeClr val="tx1"/>
                </a:solidFill>
              </a:rPr>
              <a:t> </a:t>
            </a:r>
            <a:r>
              <a:rPr lang="x-none" sz="1400" dirty="0" err="1" smtClean="0">
                <a:solidFill>
                  <a:schemeClr val="tx1"/>
                </a:solidFill>
              </a:rPr>
              <a:t>or</a:t>
            </a:r>
            <a:r>
              <a:rPr lang="x-none" sz="1400" dirty="0" smtClean="0">
                <a:solidFill>
                  <a:schemeClr val="tx1"/>
                </a:solidFill>
              </a:rPr>
              <a:t> </a:t>
            </a:r>
            <a:r>
              <a:rPr lang="x-none" sz="1400" dirty="0" err="1" smtClean="0">
                <a:solidFill>
                  <a:schemeClr val="tx1"/>
                </a:solidFill>
              </a:rPr>
              <a:t>change</a:t>
            </a:r>
            <a:r>
              <a:rPr lang="x-none" sz="1400" dirty="0" smtClean="0">
                <a:solidFill>
                  <a:schemeClr val="tx1"/>
                </a:solidFill>
              </a:rPr>
              <a:t> </a:t>
            </a:r>
            <a:r>
              <a:rPr lang="x-none" sz="1400" dirty="0" err="1" smtClean="0">
                <a:solidFill>
                  <a:schemeClr val="tx1"/>
                </a:solidFill>
              </a:rPr>
              <a:t>your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presentation‘s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dirty="0" err="1" smtClean="0">
                <a:solidFill>
                  <a:schemeClr val="tx1"/>
                </a:solidFill>
              </a:rPr>
              <a:t>footer</a:t>
            </a:r>
            <a:r>
              <a:rPr lang="x-none" sz="1400" dirty="0" smtClean="0">
                <a:solidFill>
                  <a:schemeClr val="tx1"/>
                </a:solidFill>
              </a:rPr>
              <a:t>.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br>
              <a:rPr lang="x-none" sz="1400" baseline="0" dirty="0" smtClean="0">
                <a:solidFill>
                  <a:schemeClr val="tx1"/>
                </a:solidFill>
              </a:rPr>
            </a:br>
            <a:r>
              <a:rPr lang="x-none" sz="1400" baseline="0" dirty="0" smtClean="0">
                <a:solidFill>
                  <a:schemeClr val="tx1"/>
                </a:solidFill>
              </a:rPr>
              <a:t>Click on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the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="1" i="1" dirty="0" smtClean="0">
                <a:solidFill>
                  <a:schemeClr val="tx1"/>
                </a:solidFill>
              </a:rPr>
              <a:t>Insert-</a:t>
            </a:r>
            <a:r>
              <a:rPr lang="x-none" sz="1400" b="1" i="1" dirty="0" err="1" smtClean="0">
                <a:solidFill>
                  <a:schemeClr val="tx1"/>
                </a:solidFill>
              </a:rPr>
              <a:t>tab</a:t>
            </a:r>
            <a:r>
              <a:rPr lang="x-none" sz="1400" dirty="0" smtClean="0">
                <a:solidFill>
                  <a:schemeClr val="tx1"/>
                </a:solidFill>
              </a:rPr>
              <a:t> |</a:t>
            </a:r>
            <a:r>
              <a:rPr lang="x-none" sz="1400" baseline="0" dirty="0" smtClean="0">
                <a:solidFill>
                  <a:schemeClr val="tx1"/>
                </a:solidFill>
              </a:rPr>
              <a:t> Header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and</a:t>
            </a:r>
            <a:r>
              <a:rPr lang="x-non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dirty="0" err="1" smtClean="0">
                <a:solidFill>
                  <a:schemeClr val="tx1"/>
                </a:solidFill>
              </a:rPr>
              <a:t>Footer</a:t>
            </a:r>
            <a:r>
              <a:rPr lang="x-none" sz="1400" baseline="0" dirty="0" smtClean="0">
                <a:solidFill>
                  <a:schemeClr val="tx1"/>
                </a:solidFill>
              </a:rPr>
              <a:t> | </a:t>
            </a:r>
            <a:endParaRPr lang="x-none" sz="1400" dirty="0" smtClean="0">
              <a:solidFill>
                <a:schemeClr val="tx1"/>
              </a:solidFill>
            </a:endParaRPr>
          </a:p>
        </p:txBody>
      </p:sp>
      <p:sp>
        <p:nvSpPr>
          <p:cNvPr id="29" name="Title 8"/>
          <p:cNvSpPr txBox="1">
            <a:spLocks/>
          </p:cNvSpPr>
          <p:nvPr userDrawn="1"/>
        </p:nvSpPr>
        <p:spPr bwMode="gray">
          <a:xfrm>
            <a:off x="611188" y="555625"/>
            <a:ext cx="2448000" cy="11525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20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dirty="0" smtClean="0"/>
              <a:t>Quick guide: </a:t>
            </a:r>
            <a:br>
              <a:rPr lang="x-none" dirty="0" smtClean="0"/>
            </a:br>
            <a:r>
              <a:rPr lang="x-none" dirty="0" smtClean="0"/>
              <a:t>footer</a:t>
            </a:r>
            <a:endParaRPr lang="x-none" dirty="0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2660" y="557711"/>
            <a:ext cx="5156842" cy="1978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 userDrawn="1"/>
        </p:nvSpPr>
        <p:spPr bwMode="gray">
          <a:xfrm>
            <a:off x="5672622" y="737870"/>
            <a:ext cx="303534" cy="357715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>
              <a:spcBef>
                <a:spcPts val="0"/>
              </a:spcBef>
            </a:pPr>
            <a:endParaRPr lang="x-none" sz="1400" dirty="0" smtClean="0">
              <a:latin typeface="+mj-lt"/>
            </a:endParaRPr>
          </a:p>
        </p:txBody>
      </p:sp>
      <p:sp>
        <p:nvSpPr>
          <p:cNvPr id="14" name="Rectangle 13"/>
          <p:cNvSpPr/>
          <p:nvPr userDrawn="1"/>
        </p:nvSpPr>
        <p:spPr bwMode="gray">
          <a:xfrm>
            <a:off x="3546642" y="585471"/>
            <a:ext cx="303534" cy="152400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>
              <a:spcBef>
                <a:spcPts val="0"/>
              </a:spcBef>
            </a:pPr>
            <a:endParaRPr lang="x-none" sz="1400" dirty="0" smtClean="0">
              <a:latin typeface="+mj-lt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2216161"/>
            <a:ext cx="3135784" cy="2365239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 bwMode="gray">
          <a:xfrm>
            <a:off x="4103948" y="3548895"/>
            <a:ext cx="1872208" cy="185438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>
              <a:spcBef>
                <a:spcPts val="0"/>
              </a:spcBef>
            </a:pPr>
            <a:endParaRPr lang="x-none" sz="1400" dirty="0" smtClean="0">
              <a:latin typeface="+mj-lt"/>
            </a:endParaRPr>
          </a:p>
        </p:txBody>
      </p:sp>
      <p:sp>
        <p:nvSpPr>
          <p:cNvPr id="17" name="Rectangle 16"/>
          <p:cNvSpPr/>
          <p:nvPr userDrawn="1"/>
        </p:nvSpPr>
        <p:spPr bwMode="gray">
          <a:xfrm>
            <a:off x="3988848" y="3951742"/>
            <a:ext cx="1987307" cy="185438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>
              <a:spcBef>
                <a:spcPts val="0"/>
              </a:spcBef>
            </a:pPr>
            <a:endParaRPr lang="x-none" sz="1400" dirty="0" smtClean="0">
              <a:latin typeface="+mj-lt"/>
            </a:endParaRPr>
          </a:p>
        </p:txBody>
      </p:sp>
      <p:sp>
        <p:nvSpPr>
          <p:cNvPr id="18" name="Rectangle 17"/>
          <p:cNvSpPr/>
          <p:nvPr userDrawn="1"/>
        </p:nvSpPr>
        <p:spPr bwMode="gray">
          <a:xfrm>
            <a:off x="6124581" y="2615311"/>
            <a:ext cx="535652" cy="185438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>
              <a:spcBef>
                <a:spcPts val="0"/>
              </a:spcBef>
            </a:pPr>
            <a:endParaRPr lang="x-none" sz="1400" dirty="0" smtClean="0">
              <a:latin typeface="+mj-lt"/>
            </a:endParaRPr>
          </a:p>
        </p:txBody>
      </p:sp>
      <p:cxnSp>
        <p:nvCxnSpPr>
          <p:cNvPr id="3" name="Elbow Connector 2"/>
          <p:cNvCxnSpPr>
            <a:stCxn id="14" idx="3"/>
            <a:endCxn id="12" idx="1"/>
          </p:cNvCxnSpPr>
          <p:nvPr userDrawn="1"/>
        </p:nvCxnSpPr>
        <p:spPr bwMode="gray">
          <a:xfrm>
            <a:off x="3850176" y="661671"/>
            <a:ext cx="1822446" cy="255057"/>
          </a:xfrm>
          <a:prstGeom prst="bentConnector3">
            <a:avLst/>
          </a:prstGeom>
          <a:ln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12" idx="2"/>
            <a:endCxn id="15" idx="0"/>
          </p:cNvCxnSpPr>
          <p:nvPr userDrawn="1"/>
        </p:nvCxnSpPr>
        <p:spPr bwMode="gray">
          <a:xfrm rot="5400000">
            <a:off x="4205566" y="1930072"/>
            <a:ext cx="2453310" cy="784337"/>
          </a:xfrm>
          <a:prstGeom prst="bentConnector3">
            <a:avLst/>
          </a:prstGeom>
          <a:ln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15" idx="2"/>
            <a:endCxn id="17" idx="0"/>
          </p:cNvCxnSpPr>
          <p:nvPr userDrawn="1"/>
        </p:nvCxnSpPr>
        <p:spPr bwMode="gray">
          <a:xfrm rot="5400000">
            <a:off x="4902573" y="3814262"/>
            <a:ext cx="217409" cy="57550"/>
          </a:xfrm>
          <a:prstGeom prst="bentConnector3">
            <a:avLst/>
          </a:prstGeom>
          <a:ln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7" idx="3"/>
            <a:endCxn id="18" idx="2"/>
          </p:cNvCxnSpPr>
          <p:nvPr userDrawn="1"/>
        </p:nvCxnSpPr>
        <p:spPr bwMode="gray">
          <a:xfrm flipV="1">
            <a:off x="5976155" y="2800749"/>
            <a:ext cx="416252" cy="1243712"/>
          </a:xfrm>
          <a:prstGeom prst="bentConnector2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0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QuickGuide: Text layers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 bwMode="gray">
          <a:xfrm>
            <a:off x="611189" y="1995489"/>
            <a:ext cx="2448000" cy="259238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91D1F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x-non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this template, we pre-formatted different text layers </a:t>
            </a:r>
            <a:br>
              <a:rPr kumimoji="0" lang="x-non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x-non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(as you can see on the right side)</a:t>
            </a:r>
            <a:r>
              <a:rPr kumimoji="0" lang="x-non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br>
              <a:rPr kumimoji="0" lang="x-non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x-non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x-non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x-non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don’t have to generate bullet points manually. </a:t>
            </a:r>
            <a:r>
              <a:rPr kumimoji="0" lang="x-non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the way: </a:t>
            </a:r>
            <a:r>
              <a:rPr kumimoji="0" lang="x-none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Please avoid this!</a:t>
            </a:r>
          </a:p>
          <a:p>
            <a:pPr marL="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91D1F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x-none" sz="1200" b="0" i="0" u="none" strike="noStrike" kern="1200" cap="none" spc="0" normalizeH="0" baseline="0" noProof="0" dirty="0" smtClean="0">
              <a:ln>
                <a:noFill/>
              </a:ln>
              <a:solidFill>
                <a:srgbClr val="191D1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91D1F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x-non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change from one text layer to the next, use the </a:t>
            </a:r>
            <a:r>
              <a:rPr kumimoji="0" lang="x-none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Increase</a:t>
            </a:r>
            <a:r>
              <a:rPr kumimoji="0" lang="x-non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x-none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Decrease</a:t>
            </a:r>
            <a:r>
              <a:rPr kumimoji="0" lang="x-non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Level </a:t>
            </a:r>
            <a:r>
              <a:rPr kumimoji="0" lang="x-none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buttons</a:t>
            </a:r>
            <a:r>
              <a:rPr kumimoji="0" lang="x-non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x-non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x-none" dirty="0" smtClean="0"/>
              <a:t>Footer</a:t>
            </a:r>
            <a:endParaRPr 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136C6D1-1D7D-45E1-A7D6-44C33DC01A23}" type="slidenum">
              <a:rPr lang="x-none" smtClean="0"/>
              <a:t>‹Nr.›</a:t>
            </a:fld>
            <a:endParaRPr lang="x-none"/>
          </a:p>
        </p:txBody>
      </p:sp>
      <p:sp>
        <p:nvSpPr>
          <p:cNvPr id="13" name="Title 8"/>
          <p:cNvSpPr txBox="1">
            <a:spLocks/>
          </p:cNvSpPr>
          <p:nvPr userDrawn="1"/>
        </p:nvSpPr>
        <p:spPr bwMode="gray">
          <a:xfrm>
            <a:off x="611188" y="555625"/>
            <a:ext cx="2448000" cy="11525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20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dirty="0" smtClean="0"/>
              <a:t>QUICK GUIDE: </a:t>
            </a:r>
            <a:br>
              <a:rPr lang="x-none" dirty="0" smtClean="0"/>
            </a:br>
            <a:r>
              <a:rPr lang="x-none" dirty="0" smtClean="0"/>
              <a:t>TEXT LAYERS</a:t>
            </a:r>
            <a:endParaRPr lang="x-non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0617" y="3144606"/>
            <a:ext cx="5182195" cy="140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 descr="capture_29072011_133706.jp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2226592" y="4149171"/>
            <a:ext cx="514351" cy="33655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 bwMode="gray">
          <a:xfrm>
            <a:off x="2165451" y="4108789"/>
            <a:ext cx="641694" cy="424846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>
              <a:spcBef>
                <a:spcPts val="0"/>
              </a:spcBef>
            </a:pPr>
            <a:endParaRPr lang="x-none" sz="1400" dirty="0" smtClean="0">
              <a:latin typeface="+mj-lt"/>
            </a:endParaRPr>
          </a:p>
        </p:txBody>
      </p:sp>
      <p:sp>
        <p:nvSpPr>
          <p:cNvPr id="11" name="Rectangle 10"/>
          <p:cNvSpPr/>
          <p:nvPr userDrawn="1"/>
        </p:nvSpPr>
        <p:spPr bwMode="gray">
          <a:xfrm>
            <a:off x="6603168" y="3371363"/>
            <a:ext cx="334762" cy="194646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>
              <a:spcBef>
                <a:spcPts val="0"/>
              </a:spcBef>
            </a:pPr>
            <a:endParaRPr lang="x-none" sz="1400" dirty="0" smtClean="0">
              <a:latin typeface="+mj-lt"/>
            </a:endParaRPr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3469909" y="3179531"/>
            <a:ext cx="353946" cy="194646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>
              <a:spcBef>
                <a:spcPts val="0"/>
              </a:spcBef>
            </a:pPr>
            <a:endParaRPr lang="x-none" sz="1400" dirty="0" smtClean="0">
              <a:latin typeface="+mj-lt"/>
            </a:endParaRPr>
          </a:p>
        </p:txBody>
      </p:sp>
      <p:cxnSp>
        <p:nvCxnSpPr>
          <p:cNvPr id="7" name="Elbow Connector 6"/>
          <p:cNvCxnSpPr>
            <a:stCxn id="12" idx="3"/>
            <a:endCxn id="11" idx="0"/>
          </p:cNvCxnSpPr>
          <p:nvPr userDrawn="1"/>
        </p:nvCxnSpPr>
        <p:spPr bwMode="gray">
          <a:xfrm>
            <a:off x="3823855" y="3276854"/>
            <a:ext cx="2946694" cy="94509"/>
          </a:xfrm>
          <a:prstGeom prst="bentConnector2">
            <a:avLst/>
          </a:prstGeom>
          <a:ln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1" idx="2"/>
            <a:endCxn id="10" idx="3"/>
          </p:cNvCxnSpPr>
          <p:nvPr userDrawn="1"/>
        </p:nvCxnSpPr>
        <p:spPr bwMode="gray">
          <a:xfrm rot="5400000">
            <a:off x="4411246" y="1961908"/>
            <a:ext cx="755203" cy="3963404"/>
          </a:xfrm>
          <a:prstGeom prst="bentConnector2">
            <a:avLst/>
          </a:prstGeom>
          <a:ln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48038" y="555625"/>
            <a:ext cx="5184775" cy="25923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D1F"/>
              </a:buClr>
              <a:buSzPct val="90000"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buAutoNum type="arabicPeriod"/>
              <a:defRPr/>
            </a:lvl5pPr>
            <a:lvl6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>
                <a:solidFill>
                  <a:schemeClr val="accent1"/>
                </a:solidFill>
              </a:defRPr>
            </a:lvl6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D1F"/>
              </a:buClr>
              <a:buSzPct val="90000"/>
              <a:buFont typeface="Arial" pitchFamily="34" charset="0"/>
              <a:buNone/>
              <a:tabLst/>
              <a:defRPr/>
            </a:pP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layer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running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b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x-non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Please</a:t>
            </a:r>
            <a:r>
              <a:rPr kumimoji="0" lang="x-non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highlight</a:t>
            </a:r>
            <a:r>
              <a:rPr kumimoji="0" lang="x-non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</a:t>
            </a:r>
            <a:r>
              <a:rPr kumimoji="0" lang="x-non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x-non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manually</a:t>
            </a:r>
            <a:r>
              <a:rPr kumimoji="0" lang="x-non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  <a:r>
              <a:rPr kumimoji="0" lang="x-non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choose</a:t>
            </a:r>
            <a:r>
              <a:rPr kumimoji="0" lang="x-non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between</a:t>
            </a:r>
            <a:r>
              <a:rPr kumimoji="0" lang="x-non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black</a:t>
            </a:r>
            <a:r>
              <a:rPr kumimoji="0" lang="x-non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</a:t>
            </a:r>
            <a:r>
              <a:rPr kumimoji="0" lang="x-non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brand</a:t>
            </a:r>
            <a:r>
              <a:rPr kumimoji="0" lang="x-non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colour</a:t>
            </a:r>
            <a:endParaRPr kumimoji="0" lang="x-none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/>
            <a:r>
              <a:rPr lang="x-none" dirty="0" smtClean="0"/>
              <a:t>Second level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layer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points</a:t>
            </a:r>
            <a:endParaRPr lang="x-none" dirty="0" smtClean="0"/>
          </a:p>
          <a:p>
            <a:pPr lvl="2"/>
            <a:r>
              <a:rPr lang="x-none" dirty="0" smtClean="0"/>
              <a:t>Third level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layer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91D1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points</a:t>
            </a:r>
            <a:endParaRPr lang="x-none" dirty="0" smtClean="0"/>
          </a:p>
          <a:p>
            <a:pPr lvl="3"/>
            <a:r>
              <a:rPr lang="x-none" dirty="0" smtClean="0"/>
              <a:t>Fourth level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numberings</a:t>
            </a:r>
            <a:endParaRPr lang="x-none" dirty="0" smtClean="0"/>
          </a:p>
          <a:p>
            <a:pPr lvl="4"/>
            <a:r>
              <a:rPr lang="x-none" dirty="0" smtClean="0"/>
              <a:t>Fifth level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x-non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numberings</a:t>
            </a:r>
            <a:endParaRPr kumimoji="0" lang="x-none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5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x-non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Sixth</a:t>
            </a:r>
            <a:r>
              <a:rPr kumimoji="0" lang="x-non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x-non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layer</a:t>
            </a:r>
            <a:r>
              <a:rPr kumimoji="0" lang="x-non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x-non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core</a:t>
            </a:r>
            <a:r>
              <a:rPr kumimoji="0" lang="x-non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x-non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message</a:t>
            </a:r>
            <a:endParaRPr kumimoji="0" lang="x-non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430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ckGuide: IMAGES ON TITLE SLIDES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6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3578" y="3342283"/>
            <a:ext cx="1959865" cy="1245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35784" y="551962"/>
            <a:ext cx="3880784" cy="2615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853" y="732236"/>
            <a:ext cx="2858244" cy="1631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08597" y="2658272"/>
            <a:ext cx="3502565" cy="1554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x-none" dirty="0" smtClean="0"/>
              <a:t>Footer</a:t>
            </a:r>
            <a:endParaRPr 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136C6D1-1D7D-45E1-A7D6-44C33DC01A23}" type="slidenum">
              <a:rPr lang="x-none" smtClean="0"/>
              <a:t>‹Nr.›</a:t>
            </a:fld>
            <a:endParaRPr lang="x-none"/>
          </a:p>
        </p:txBody>
      </p:sp>
      <p:sp>
        <p:nvSpPr>
          <p:cNvPr id="24" name="TextBox 23"/>
          <p:cNvSpPr txBox="1"/>
          <p:nvPr userDrawn="1"/>
        </p:nvSpPr>
        <p:spPr bwMode="gray">
          <a:xfrm>
            <a:off x="611189" y="1995489"/>
            <a:ext cx="2448000" cy="259238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>
              <a:lnSpc>
                <a:spcPct val="90000"/>
              </a:lnSpc>
            </a:pPr>
            <a:r>
              <a:rPr lang="de-DE" sz="1400" b="1" dirty="0" err="1" smtClean="0">
                <a:solidFill>
                  <a:schemeClr val="tx1"/>
                </a:solidFill>
              </a:rPr>
              <a:t>Including</a:t>
            </a:r>
            <a:r>
              <a:rPr lang="de-DE" sz="1400" b="1" baseline="0" dirty="0" smtClean="0">
                <a:solidFill>
                  <a:schemeClr val="tx1"/>
                </a:solidFill>
              </a:rPr>
              <a:t> Images </a:t>
            </a:r>
          </a:p>
          <a:p>
            <a:pPr algn="l">
              <a:lnSpc>
                <a:spcPct val="90000"/>
              </a:lnSpc>
            </a:pPr>
            <a:r>
              <a:rPr lang="de-DE" sz="1400" b="1" baseline="0" dirty="0" err="1" smtClean="0">
                <a:solidFill>
                  <a:schemeClr val="tx1"/>
                </a:solidFill>
              </a:rPr>
              <a:t>the</a:t>
            </a:r>
            <a:r>
              <a:rPr lang="de-DE" sz="1400" b="1" baseline="0" dirty="0" smtClean="0">
                <a:solidFill>
                  <a:schemeClr val="tx1"/>
                </a:solidFill>
              </a:rPr>
              <a:t> </a:t>
            </a:r>
            <a:r>
              <a:rPr lang="de-DE" sz="1400" b="1" baseline="0" dirty="0" err="1" smtClean="0">
                <a:solidFill>
                  <a:schemeClr val="tx1"/>
                </a:solidFill>
              </a:rPr>
              <a:t>right</a:t>
            </a:r>
            <a:r>
              <a:rPr lang="de-DE" sz="1400" b="1" baseline="0" dirty="0" smtClean="0">
                <a:solidFill>
                  <a:schemeClr val="tx1"/>
                </a:solidFill>
              </a:rPr>
              <a:t> </a:t>
            </a:r>
            <a:r>
              <a:rPr lang="de-DE" sz="1400" b="1" baseline="0" dirty="0" err="1" smtClean="0">
                <a:solidFill>
                  <a:schemeClr val="tx1"/>
                </a:solidFill>
              </a:rPr>
              <a:t>way</a:t>
            </a:r>
            <a:r>
              <a:rPr lang="x-none" sz="1400" b="1" smtClean="0">
                <a:solidFill>
                  <a:schemeClr val="tx1"/>
                </a:solidFill>
              </a:rPr>
              <a:t>:</a:t>
            </a:r>
            <a:endParaRPr lang="x-none" sz="1400" b="1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</a:pPr>
            <a:r>
              <a:rPr lang="x-none" sz="1400" dirty="0" err="1" smtClean="0">
                <a:solidFill>
                  <a:schemeClr val="tx1"/>
                </a:solidFill>
              </a:rPr>
              <a:t>You</a:t>
            </a:r>
            <a:r>
              <a:rPr lang="x-none" sz="1400" dirty="0" smtClean="0">
                <a:solidFill>
                  <a:schemeClr val="tx1"/>
                </a:solidFill>
              </a:rPr>
              <a:t> </a:t>
            </a:r>
            <a:r>
              <a:rPr lang="x-none" sz="1400" dirty="0" err="1" smtClean="0">
                <a:solidFill>
                  <a:schemeClr val="tx1"/>
                </a:solidFill>
              </a:rPr>
              <a:t>can</a:t>
            </a:r>
            <a:r>
              <a:rPr lang="x-none" sz="1400" dirty="0" smtClean="0">
                <a:solidFill>
                  <a:schemeClr val="tx1"/>
                </a:solidFill>
              </a:rPr>
              <a:t> </a:t>
            </a:r>
            <a:r>
              <a:rPr lang="x-none" sz="1400" dirty="0" err="1" smtClean="0">
                <a:solidFill>
                  <a:schemeClr val="tx1"/>
                </a:solidFill>
              </a:rPr>
              <a:t>insert</a:t>
            </a:r>
            <a:r>
              <a:rPr lang="x-none" sz="1400" dirty="0" smtClean="0">
                <a:solidFill>
                  <a:schemeClr val="tx1"/>
                </a:solidFill>
              </a:rPr>
              <a:t> </a:t>
            </a:r>
            <a:r>
              <a:rPr lang="x-none" sz="1400" dirty="0" err="1" smtClean="0">
                <a:solidFill>
                  <a:schemeClr val="tx1"/>
                </a:solidFill>
              </a:rPr>
              <a:t>or</a:t>
            </a:r>
            <a:r>
              <a:rPr lang="x-none" sz="1400" dirty="0" smtClean="0">
                <a:solidFill>
                  <a:schemeClr val="tx1"/>
                </a:solidFill>
              </a:rPr>
              <a:t> </a:t>
            </a:r>
            <a:r>
              <a:rPr lang="x-none" sz="1400" err="1" smtClean="0">
                <a:solidFill>
                  <a:schemeClr val="tx1"/>
                </a:solidFill>
              </a:rPr>
              <a:t>change</a:t>
            </a:r>
            <a:r>
              <a:rPr lang="x-none" sz="1400" smtClean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an </a:t>
            </a:r>
            <a:r>
              <a:rPr lang="de-DE" sz="1400" dirty="0" err="1" smtClean="0">
                <a:solidFill>
                  <a:schemeClr val="tx1"/>
                </a:solidFill>
              </a:rPr>
              <a:t>image</a:t>
            </a:r>
            <a:r>
              <a:rPr lang="de-DE" sz="1400" dirty="0" smtClean="0">
                <a:solidFill>
                  <a:schemeClr val="tx1"/>
                </a:solidFill>
              </a:rPr>
              <a:t> on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title </a:t>
            </a:r>
            <a:r>
              <a:rPr lang="de-DE" sz="1400" dirty="0" err="1" smtClean="0">
                <a:solidFill>
                  <a:schemeClr val="tx1"/>
                </a:solidFill>
              </a:rPr>
              <a:t>slide</a:t>
            </a:r>
            <a:r>
              <a:rPr lang="de-DE" sz="1400" dirty="0" smtClean="0">
                <a:solidFill>
                  <a:schemeClr val="tx1"/>
                </a:solidFill>
              </a:rPr>
              <a:t> via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pre-defined</a:t>
            </a:r>
            <a:r>
              <a:rPr lang="de-DE" sz="1400" dirty="0" smtClean="0">
                <a:solidFill>
                  <a:schemeClr val="tx1"/>
                </a:solidFill>
              </a:rPr>
              <a:t> image-box.</a:t>
            </a:r>
          </a:p>
          <a:p>
            <a:pPr algn="l">
              <a:lnSpc>
                <a:spcPct val="90000"/>
              </a:lnSpc>
            </a:pPr>
            <a:endParaRPr lang="de-DE" sz="1400" baseline="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</a:pPr>
            <a:r>
              <a:rPr lang="de-DE" sz="1400" baseline="0" dirty="0" smtClean="0">
                <a:solidFill>
                  <a:schemeClr val="tx1"/>
                </a:solidFill>
              </a:rPr>
              <a:t>Cl</a:t>
            </a:r>
            <a:r>
              <a:rPr lang="x-none" sz="1400" baseline="0" smtClean="0">
                <a:solidFill>
                  <a:schemeClr val="tx1"/>
                </a:solidFill>
              </a:rPr>
              <a:t>ick on </a:t>
            </a:r>
            <a:r>
              <a:rPr lang="de-DE" sz="1400" b="1" i="1" dirty="0" smtClean="0">
                <a:solidFill>
                  <a:schemeClr val="tx1"/>
                </a:solidFill>
              </a:rPr>
              <a:t>image-icon</a:t>
            </a:r>
            <a:r>
              <a:rPr lang="x-none" sz="1400" smtClean="0">
                <a:solidFill>
                  <a:schemeClr val="tx1"/>
                </a:solidFill>
              </a:rPr>
              <a:t> |</a:t>
            </a:r>
            <a:r>
              <a:rPr lang="x-none" sz="1400" baseline="0" smtClean="0">
                <a:solidFill>
                  <a:schemeClr val="tx1"/>
                </a:solidFill>
              </a:rPr>
              <a:t> </a:t>
            </a:r>
            <a:r>
              <a:rPr lang="de-DE" sz="1400" baseline="0" dirty="0" err="1" smtClean="0">
                <a:solidFill>
                  <a:schemeClr val="tx1"/>
                </a:solidFill>
              </a:rPr>
              <a:t>choose</a:t>
            </a:r>
            <a:r>
              <a:rPr lang="de-DE" sz="1400" baseline="0" dirty="0" smtClean="0">
                <a:solidFill>
                  <a:schemeClr val="tx1"/>
                </a:solidFill>
              </a:rPr>
              <a:t> </a:t>
            </a:r>
            <a:r>
              <a:rPr lang="de-DE" sz="1400" baseline="0" dirty="0" err="1" smtClean="0">
                <a:solidFill>
                  <a:schemeClr val="tx1"/>
                </a:solidFill>
              </a:rPr>
              <a:t>your</a:t>
            </a:r>
            <a:r>
              <a:rPr lang="de-DE" sz="1400" baseline="0" dirty="0" smtClean="0">
                <a:solidFill>
                  <a:schemeClr val="tx1"/>
                </a:solidFill>
              </a:rPr>
              <a:t> </a:t>
            </a:r>
            <a:r>
              <a:rPr lang="de-DE" sz="1400" baseline="0" dirty="0" err="1" smtClean="0">
                <a:solidFill>
                  <a:schemeClr val="tx1"/>
                </a:solidFill>
              </a:rPr>
              <a:t>favoured</a:t>
            </a:r>
            <a:r>
              <a:rPr lang="de-DE" sz="1400" baseline="0" dirty="0" smtClean="0">
                <a:solidFill>
                  <a:schemeClr val="tx1"/>
                </a:solidFill>
              </a:rPr>
              <a:t> </a:t>
            </a:r>
            <a:r>
              <a:rPr lang="de-DE" sz="1400" baseline="0" dirty="0" err="1" smtClean="0">
                <a:solidFill>
                  <a:schemeClr val="tx1"/>
                </a:solidFill>
              </a:rPr>
              <a:t>image</a:t>
            </a:r>
            <a:r>
              <a:rPr lang="de-DE" sz="1400" baseline="0" dirty="0" smtClean="0">
                <a:solidFill>
                  <a:schemeClr val="tx1"/>
                </a:solidFill>
              </a:rPr>
              <a:t> </a:t>
            </a:r>
            <a:r>
              <a:rPr lang="x-none" sz="1400" baseline="0" smtClean="0">
                <a:solidFill>
                  <a:schemeClr val="tx1"/>
                </a:solidFill>
              </a:rPr>
              <a:t>| </a:t>
            </a:r>
            <a:r>
              <a:rPr lang="de-DE" sz="1400" baseline="0" dirty="0" err="1" smtClean="0">
                <a:solidFill>
                  <a:schemeClr val="tx1"/>
                </a:solidFill>
              </a:rPr>
              <a:t>go</a:t>
            </a:r>
            <a:r>
              <a:rPr lang="de-DE" sz="1400" baseline="0" dirty="0" smtClean="0">
                <a:solidFill>
                  <a:schemeClr val="tx1"/>
                </a:solidFill>
              </a:rPr>
              <a:t> </a:t>
            </a:r>
            <a:r>
              <a:rPr lang="de-DE" sz="1400" baseline="0" dirty="0" err="1" smtClean="0">
                <a:solidFill>
                  <a:schemeClr val="tx1"/>
                </a:solidFill>
              </a:rPr>
              <a:t>to</a:t>
            </a:r>
            <a:r>
              <a:rPr lang="de-DE" sz="1400" baseline="0" dirty="0" smtClean="0">
                <a:solidFill>
                  <a:schemeClr val="tx1"/>
                </a:solidFill>
              </a:rPr>
              <a:t> </a:t>
            </a:r>
            <a:r>
              <a:rPr lang="de-DE" sz="1400" b="1" baseline="0" dirty="0" err="1" smtClean="0">
                <a:solidFill>
                  <a:schemeClr val="tx1"/>
                </a:solidFill>
              </a:rPr>
              <a:t>home</a:t>
            </a:r>
            <a:r>
              <a:rPr lang="de-DE" sz="1400" b="1" baseline="0" dirty="0" smtClean="0">
                <a:solidFill>
                  <a:schemeClr val="tx1"/>
                </a:solidFill>
              </a:rPr>
              <a:t> | </a:t>
            </a:r>
            <a:r>
              <a:rPr lang="de-DE" sz="1400" b="1" baseline="0" dirty="0" err="1" smtClean="0">
                <a:solidFill>
                  <a:schemeClr val="tx1"/>
                </a:solidFill>
              </a:rPr>
              <a:t>reset</a:t>
            </a:r>
            <a:r>
              <a:rPr lang="de-DE" sz="1400" b="1" baseline="0" dirty="0" smtClean="0">
                <a:solidFill>
                  <a:schemeClr val="tx1"/>
                </a:solidFill>
              </a:rPr>
              <a:t> | </a:t>
            </a:r>
            <a:r>
              <a:rPr lang="de-DE" sz="1400" b="1" baseline="0" dirty="0" err="1" smtClean="0">
                <a:solidFill>
                  <a:schemeClr val="tx1"/>
                </a:solidFill>
              </a:rPr>
              <a:t>right-click</a:t>
            </a:r>
            <a:r>
              <a:rPr lang="de-DE" sz="1400" b="1" baseline="0" dirty="0" smtClean="0">
                <a:solidFill>
                  <a:schemeClr val="tx1"/>
                </a:solidFill>
              </a:rPr>
              <a:t> on </a:t>
            </a:r>
            <a:r>
              <a:rPr lang="de-DE" sz="1400" b="1" baseline="0" dirty="0" err="1" smtClean="0">
                <a:solidFill>
                  <a:schemeClr val="tx1"/>
                </a:solidFill>
              </a:rPr>
              <a:t>your</a:t>
            </a:r>
            <a:r>
              <a:rPr lang="de-DE" sz="1400" b="1" baseline="0" dirty="0" smtClean="0">
                <a:solidFill>
                  <a:schemeClr val="tx1"/>
                </a:solidFill>
              </a:rPr>
              <a:t> </a:t>
            </a:r>
            <a:r>
              <a:rPr lang="de-DE" sz="1400" b="1" baseline="0" dirty="0" err="1" smtClean="0">
                <a:solidFill>
                  <a:schemeClr val="tx1"/>
                </a:solidFill>
              </a:rPr>
              <a:t>image</a:t>
            </a:r>
            <a:r>
              <a:rPr lang="de-DE" sz="1400" b="1" baseline="0" dirty="0" smtClean="0">
                <a:solidFill>
                  <a:schemeClr val="tx1"/>
                </a:solidFill>
              </a:rPr>
              <a:t> | </a:t>
            </a:r>
            <a:r>
              <a:rPr lang="de-DE" sz="1400" b="1" baseline="0" dirty="0" err="1" smtClean="0">
                <a:solidFill>
                  <a:schemeClr val="tx1"/>
                </a:solidFill>
              </a:rPr>
              <a:t>choose</a:t>
            </a:r>
            <a:r>
              <a:rPr lang="de-DE" sz="1400" b="1" baseline="0" dirty="0" smtClean="0">
                <a:solidFill>
                  <a:schemeClr val="tx1"/>
                </a:solidFill>
              </a:rPr>
              <a:t> send </a:t>
            </a:r>
            <a:r>
              <a:rPr lang="de-DE" sz="1400" b="1" baseline="0" dirty="0" err="1" smtClean="0">
                <a:solidFill>
                  <a:schemeClr val="tx1"/>
                </a:solidFill>
              </a:rPr>
              <a:t>to</a:t>
            </a:r>
            <a:r>
              <a:rPr lang="de-DE" sz="1400" b="1" baseline="0" dirty="0" smtClean="0">
                <a:solidFill>
                  <a:schemeClr val="tx1"/>
                </a:solidFill>
              </a:rPr>
              <a:t> back</a:t>
            </a:r>
            <a:endParaRPr lang="x-none" sz="1400" b="1" dirty="0" smtClean="0">
              <a:solidFill>
                <a:schemeClr val="tx1"/>
              </a:solidFill>
            </a:endParaRPr>
          </a:p>
        </p:txBody>
      </p:sp>
      <p:sp>
        <p:nvSpPr>
          <p:cNvPr id="29" name="Title 8"/>
          <p:cNvSpPr txBox="1">
            <a:spLocks/>
          </p:cNvSpPr>
          <p:nvPr userDrawn="1"/>
        </p:nvSpPr>
        <p:spPr bwMode="gray">
          <a:xfrm>
            <a:off x="611188" y="555625"/>
            <a:ext cx="2448000" cy="11525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200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dirty="0" smtClean="0"/>
              <a:t>QUICK GUIDE: </a:t>
            </a:r>
            <a:r>
              <a:rPr lang="x-none" smtClean="0"/>
              <a:t/>
            </a:r>
            <a:br>
              <a:rPr lang="x-none" smtClean="0"/>
            </a:br>
            <a:r>
              <a:rPr lang="de-DE" dirty="0" smtClean="0"/>
              <a:t>IMAGES ON </a:t>
            </a:r>
            <a:br>
              <a:rPr lang="de-DE" dirty="0" smtClean="0"/>
            </a:br>
            <a:r>
              <a:rPr lang="de-DE" dirty="0" smtClean="0"/>
              <a:t>TITLE SLIDES</a:t>
            </a:r>
            <a:endParaRPr lang="x-none" dirty="0"/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6336410" y="831586"/>
            <a:ext cx="1980006" cy="119984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>
              <a:spcBef>
                <a:spcPts val="0"/>
              </a:spcBef>
            </a:pPr>
            <a:endParaRPr lang="x-none" sz="1400" dirty="0" smtClean="0">
              <a:latin typeface="+mj-lt"/>
            </a:endParaRPr>
          </a:p>
        </p:txBody>
      </p:sp>
      <p:sp>
        <p:nvSpPr>
          <p:cNvPr id="14" name="Rectangle 13"/>
          <p:cNvSpPr/>
          <p:nvPr userDrawn="1"/>
        </p:nvSpPr>
        <p:spPr bwMode="gray">
          <a:xfrm>
            <a:off x="5147796" y="2094172"/>
            <a:ext cx="167154" cy="152400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>
              <a:spcBef>
                <a:spcPts val="0"/>
              </a:spcBef>
            </a:pPr>
            <a:endParaRPr lang="x-none" sz="1400" dirty="0" smtClean="0">
              <a:latin typeface="+mj-lt"/>
            </a:endParaRPr>
          </a:p>
        </p:txBody>
      </p:sp>
      <p:sp>
        <p:nvSpPr>
          <p:cNvPr id="15" name="Rectangle 14"/>
          <p:cNvSpPr/>
          <p:nvPr userDrawn="1"/>
        </p:nvSpPr>
        <p:spPr bwMode="gray">
          <a:xfrm>
            <a:off x="6527894" y="3059994"/>
            <a:ext cx="364160" cy="133350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>
              <a:spcBef>
                <a:spcPts val="0"/>
              </a:spcBef>
            </a:pPr>
            <a:endParaRPr lang="x-none" sz="1400" dirty="0" smtClean="0">
              <a:latin typeface="+mj-lt"/>
            </a:endParaRPr>
          </a:p>
        </p:txBody>
      </p:sp>
      <p:cxnSp>
        <p:nvCxnSpPr>
          <p:cNvPr id="3" name="Elbow Connector 2"/>
          <p:cNvCxnSpPr>
            <a:stCxn id="14" idx="3"/>
            <a:endCxn id="12" idx="1"/>
          </p:cNvCxnSpPr>
          <p:nvPr userDrawn="1"/>
        </p:nvCxnSpPr>
        <p:spPr bwMode="gray">
          <a:xfrm flipV="1">
            <a:off x="5314950" y="891578"/>
            <a:ext cx="1021460" cy="1278794"/>
          </a:xfrm>
          <a:prstGeom prst="bentConnector3">
            <a:avLst/>
          </a:prstGeom>
          <a:ln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12" idx="2"/>
            <a:endCxn id="15" idx="0"/>
          </p:cNvCxnSpPr>
          <p:nvPr userDrawn="1"/>
        </p:nvCxnSpPr>
        <p:spPr bwMode="gray">
          <a:xfrm rot="5400000">
            <a:off x="5963982" y="1697563"/>
            <a:ext cx="2108424" cy="616439"/>
          </a:xfrm>
          <a:prstGeom prst="bentConnector3">
            <a:avLst/>
          </a:prstGeom>
          <a:ln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15" idx="2"/>
            <a:endCxn id="17" idx="0"/>
          </p:cNvCxnSpPr>
          <p:nvPr userDrawn="1"/>
        </p:nvCxnSpPr>
        <p:spPr bwMode="gray">
          <a:xfrm rot="5400000">
            <a:off x="5299154" y="2720866"/>
            <a:ext cx="938342" cy="1883299"/>
          </a:xfrm>
          <a:prstGeom prst="bentConnector3">
            <a:avLst/>
          </a:prstGeom>
          <a:ln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 bwMode="gray">
          <a:xfrm>
            <a:off x="4436266" y="4131686"/>
            <a:ext cx="780818" cy="149802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algn="ctr">
              <a:spcBef>
                <a:spcPts val="0"/>
              </a:spcBef>
            </a:pPr>
            <a:endParaRPr lang="x-none" sz="1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696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01">
    <p:bg bwMode="lt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612000" y="555625"/>
            <a:ext cx="7920000" cy="1152525"/>
          </a:xfrm>
        </p:spPr>
        <p:txBody>
          <a:bodyPr anchor="ctr" anchorCtr="0"/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to edit </a:t>
            </a:r>
            <a:br>
              <a:rPr lang="x-none" dirty="0" smtClean="0"/>
            </a:br>
            <a:r>
              <a:rPr lang="x-none" dirty="0" smtClean="0"/>
              <a:t>Master title style </a:t>
            </a:r>
            <a:endParaRPr lang="x-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1995488"/>
            <a:ext cx="7921625" cy="2592387"/>
          </a:xfrm>
        </p:spPr>
        <p:txBody>
          <a:bodyPr anchor="ctr" anchorCtr="0"/>
          <a:lstStyle>
            <a:lvl1pPr marL="288000" indent="-288000" algn="ctr">
              <a:spcBef>
                <a:spcPts val="500"/>
              </a:spcBef>
              <a:spcAft>
                <a:spcPts val="1000"/>
              </a:spcAft>
              <a:buClr>
                <a:schemeClr val="bg1"/>
              </a:buClr>
              <a:buSzPct val="90000"/>
              <a:buFont typeface="+mj-lt"/>
              <a:buAutoNum type="arabicPeriod"/>
              <a:defRPr sz="1800">
                <a:solidFill>
                  <a:schemeClr val="bg1"/>
                </a:solidFill>
              </a:defRPr>
            </a:lvl1pPr>
            <a:lvl2pPr marL="288000" indent="-288000" algn="ctr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bg1"/>
              </a:buClr>
              <a:buSzPct val="90000"/>
              <a:buFont typeface="+mj-lt"/>
              <a:buAutoNum type="arabicPeriod"/>
              <a:defRPr sz="1800">
                <a:solidFill>
                  <a:schemeClr val="bg1"/>
                </a:solidFill>
              </a:defRPr>
            </a:lvl2pPr>
            <a:lvl3pPr marL="288000" indent="-288000" algn="ctr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bg1"/>
              </a:buClr>
              <a:buSzPct val="90000"/>
              <a:buFont typeface="+mj-lt"/>
              <a:buAutoNum type="arabicPeriod"/>
              <a:defRPr sz="1800">
                <a:solidFill>
                  <a:schemeClr val="bg1"/>
                </a:solidFill>
              </a:defRPr>
            </a:lvl3pPr>
            <a:lvl4pPr marL="288000" indent="-288000" algn="ctr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bg1"/>
              </a:buClr>
              <a:buSzPct val="90000"/>
              <a:defRPr sz="1800">
                <a:solidFill>
                  <a:schemeClr val="bg1"/>
                </a:solidFill>
              </a:defRPr>
            </a:lvl4pPr>
            <a:lvl5pPr marL="288000" indent="-288000" algn="ctr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bg1"/>
              </a:buClr>
              <a:buSzPct val="90000"/>
              <a:defRPr sz="1800">
                <a:solidFill>
                  <a:schemeClr val="bg1"/>
                </a:solidFill>
              </a:defRPr>
            </a:lvl5pPr>
            <a:lvl6pPr marL="288000" indent="-288000" algn="ctr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bg1"/>
              </a:buClr>
              <a:buFont typeface="+mj-lt"/>
              <a:buAutoNum type="arabicPeriod"/>
              <a:defRPr sz="1800">
                <a:solidFill>
                  <a:schemeClr val="bg1"/>
                </a:solidFill>
              </a:defRPr>
            </a:lvl6pPr>
            <a:lvl7pPr marL="288000" indent="-288000" algn="ctr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bg1"/>
              </a:buClr>
              <a:buFont typeface="+mj-lt"/>
              <a:buAutoNum type="arabicPeriod"/>
              <a:defRPr sz="1800">
                <a:solidFill>
                  <a:schemeClr val="bg1"/>
                </a:solidFill>
              </a:defRPr>
            </a:lvl7pPr>
            <a:lvl8pPr marL="288000" indent="-288000" algn="ctr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bg1"/>
              </a:buClr>
              <a:buFont typeface="+mj-lt"/>
              <a:buAutoNum type="arabicPeriod"/>
              <a:defRPr sz="1800">
                <a:solidFill>
                  <a:schemeClr val="bg1"/>
                </a:solidFill>
              </a:defRPr>
            </a:lvl8pPr>
            <a:lvl9pPr marL="288000" indent="-288000" algn="ctr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bg1"/>
              </a:buClr>
              <a:buFont typeface="+mj-lt"/>
              <a:buAutoNum type="arabicPeriod"/>
              <a:defRPr sz="1800">
                <a:solidFill>
                  <a:schemeClr val="bg1"/>
                </a:solidFill>
              </a:defRPr>
            </a:lvl9pPr>
          </a:lstStyle>
          <a:p>
            <a:pPr lvl="0"/>
            <a:r>
              <a:rPr lang="x-none" dirty="0" smtClean="0"/>
              <a:t>Click to edit Master text styles </a:t>
            </a:r>
          </a:p>
          <a:p>
            <a:pPr lvl="1"/>
            <a:r>
              <a:rPr lang="x-none" dirty="0" smtClean="0"/>
              <a:t>Second level </a:t>
            </a:r>
          </a:p>
          <a:p>
            <a:pPr lvl="2"/>
            <a:r>
              <a:rPr lang="x-none" dirty="0" smtClean="0"/>
              <a:t>Third level </a:t>
            </a:r>
          </a:p>
          <a:p>
            <a:pPr lvl="3"/>
            <a:r>
              <a:rPr lang="x-none" dirty="0" smtClean="0"/>
              <a:t>Fourth level </a:t>
            </a:r>
          </a:p>
          <a:p>
            <a:pPr lvl="4"/>
            <a:r>
              <a:rPr lang="x-none" dirty="0" smtClean="0"/>
              <a:t>Fifth level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8388010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02">
    <p:bg bwMode="lt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612000" y="3435348"/>
            <a:ext cx="8532000" cy="1708151"/>
          </a:xfrm>
        </p:spPr>
        <p:txBody>
          <a:bodyPr rIns="576000" bIns="288000" anchor="b" anchorCtr="0"/>
          <a:lstStyle>
            <a:lvl1pPr algn="r">
              <a:defRPr sz="88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 Click to edit </a:t>
            </a:r>
            <a:endParaRPr lang="x-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1188" y="555626"/>
            <a:ext cx="7921625" cy="2592387"/>
          </a:xfrm>
        </p:spPr>
        <p:txBody>
          <a:bodyPr anchor="t" anchorCtr="0"/>
          <a:lstStyle>
            <a:lvl1pPr marL="288000" indent="-28800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1"/>
              </a:buClr>
              <a:buSzPct val="90000"/>
              <a:buFont typeface="+mj-lt"/>
              <a:buAutoNum type="arabicPeriod"/>
              <a:defRPr sz="1800">
                <a:solidFill>
                  <a:schemeClr val="bg1"/>
                </a:solidFill>
              </a:defRPr>
            </a:lvl1pPr>
            <a:lvl2pPr marL="288000" indent="-28800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1"/>
              </a:buClr>
              <a:buSzPct val="90000"/>
              <a:buFont typeface="+mj-lt"/>
              <a:buAutoNum type="arabicPeriod"/>
              <a:defRPr sz="1800">
                <a:solidFill>
                  <a:schemeClr val="bg1"/>
                </a:solidFill>
              </a:defRPr>
            </a:lvl2pPr>
            <a:lvl3pPr marL="288000" indent="-28800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1"/>
              </a:buClr>
              <a:buSzPct val="90000"/>
              <a:buFont typeface="+mj-lt"/>
              <a:buAutoNum type="arabicPeriod"/>
              <a:defRPr sz="1800">
                <a:solidFill>
                  <a:schemeClr val="bg1"/>
                </a:solidFill>
              </a:defRPr>
            </a:lvl3pPr>
            <a:lvl4pPr marL="288000" indent="-28800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1"/>
              </a:buClr>
              <a:buSzPct val="90000"/>
              <a:defRPr sz="1800">
                <a:solidFill>
                  <a:schemeClr val="bg1"/>
                </a:solidFill>
              </a:defRPr>
            </a:lvl4pPr>
            <a:lvl5pPr marL="288000" indent="-28800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1"/>
              </a:buClr>
              <a:buSzPct val="90000"/>
              <a:defRPr sz="1800">
                <a:solidFill>
                  <a:schemeClr val="bg1"/>
                </a:solidFill>
              </a:defRPr>
            </a:lvl5pPr>
            <a:lvl6pPr marL="288000" indent="-28800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1"/>
              </a:buClr>
              <a:buFont typeface="+mj-lt"/>
              <a:buAutoNum type="arabicPeriod"/>
              <a:defRPr sz="1800">
                <a:solidFill>
                  <a:schemeClr val="bg1"/>
                </a:solidFill>
              </a:defRPr>
            </a:lvl6pPr>
            <a:lvl7pPr marL="288000" indent="-28800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1"/>
              </a:buClr>
              <a:buFont typeface="+mj-lt"/>
              <a:buAutoNum type="arabicPeriod"/>
              <a:defRPr sz="1800">
                <a:solidFill>
                  <a:schemeClr val="bg1"/>
                </a:solidFill>
              </a:defRPr>
            </a:lvl7pPr>
            <a:lvl8pPr marL="288000" indent="-28800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1"/>
              </a:buClr>
              <a:buFont typeface="+mj-lt"/>
              <a:buAutoNum type="arabicPeriod"/>
              <a:defRPr sz="1800">
                <a:solidFill>
                  <a:schemeClr val="bg1"/>
                </a:solidFill>
              </a:defRPr>
            </a:lvl8pPr>
            <a:lvl9pPr marL="288000" indent="-28800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1"/>
              </a:buClr>
              <a:buFont typeface="+mj-lt"/>
              <a:buAutoNum type="arabicPeriod"/>
              <a:defRPr sz="1800">
                <a:solidFill>
                  <a:schemeClr val="bg1"/>
                </a:solidFill>
              </a:defRPr>
            </a:lvl9pPr>
          </a:lstStyle>
          <a:p>
            <a:pPr lvl="0"/>
            <a:r>
              <a:rPr lang="x-none" dirty="0" smtClean="0"/>
              <a:t>Click to edit Master text styles </a:t>
            </a:r>
          </a:p>
          <a:p>
            <a:pPr lvl="1"/>
            <a:r>
              <a:rPr lang="x-none" dirty="0" smtClean="0"/>
              <a:t>Second level </a:t>
            </a:r>
          </a:p>
          <a:p>
            <a:pPr lvl="2"/>
            <a:r>
              <a:rPr lang="x-none" dirty="0" smtClean="0"/>
              <a:t>Third level </a:t>
            </a:r>
          </a:p>
          <a:p>
            <a:pPr lvl="3"/>
            <a:r>
              <a:rPr lang="x-none" dirty="0" smtClean="0"/>
              <a:t>Fourth level </a:t>
            </a:r>
          </a:p>
          <a:p>
            <a:pPr lvl="4"/>
            <a:r>
              <a:rPr lang="x-none" dirty="0" smtClean="0"/>
              <a:t>Fifth level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34139770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x-none" dirty="0" smtClean="0"/>
              <a:t>Footer</a:t>
            </a:r>
            <a:endParaRPr 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136C6D1-1D7D-45E1-A7D6-44C33DC01A23}" type="slidenum">
              <a:rPr lang="x-none" smtClean="0"/>
              <a:t>‹Nr.›</a:t>
            </a:fld>
            <a:endParaRPr lang="x-none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x-none" dirty="0" smtClean="0"/>
              <a:t>Click to edit Master title style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23331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x-none" dirty="0" smtClean="0"/>
              <a:t>Footer</a:t>
            </a:r>
            <a:endParaRPr 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136C6D1-1D7D-45E1-A7D6-44C33DC01A23}" type="slidenum">
              <a:rPr lang="x-none" smtClean="0"/>
              <a:t>‹Nr.›</a:t>
            </a:fld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48037" y="555624"/>
            <a:ext cx="5184000" cy="40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x-none" dirty="0" smtClean="0"/>
              <a:t>Click to edit Master text styles </a:t>
            </a:r>
          </a:p>
          <a:p>
            <a:pPr lvl="1"/>
            <a:r>
              <a:rPr lang="x-none" dirty="0" smtClean="0"/>
              <a:t>Second level </a:t>
            </a:r>
          </a:p>
          <a:p>
            <a:pPr lvl="2"/>
            <a:r>
              <a:rPr lang="x-none" dirty="0" smtClean="0"/>
              <a:t>Third level </a:t>
            </a:r>
          </a:p>
          <a:p>
            <a:pPr lvl="3"/>
            <a:r>
              <a:rPr lang="x-none" dirty="0" smtClean="0"/>
              <a:t>Fourth level </a:t>
            </a:r>
          </a:p>
          <a:p>
            <a:pPr lvl="4"/>
            <a:r>
              <a:rPr lang="x-none" dirty="0" smtClean="0"/>
              <a:t>Fifth level </a:t>
            </a:r>
            <a:endParaRPr lang="x-none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x-none" dirty="0" smtClean="0"/>
              <a:t>Click to edit Master title style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3048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 (1)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x-none" smtClean="0"/>
              <a:t>Footer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136C6D1-1D7D-45E1-A7D6-44C33DC01A23}" type="slidenum">
              <a:rPr lang="x-none" smtClean="0"/>
              <a:t>‹Nr.›</a:t>
            </a:fld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1187" y="1995488"/>
            <a:ext cx="5184000" cy="259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x-none" dirty="0" smtClean="0"/>
              <a:t>Click to edit Master text styles </a:t>
            </a:r>
          </a:p>
          <a:p>
            <a:pPr lvl="1"/>
            <a:r>
              <a:rPr lang="x-none" dirty="0" smtClean="0"/>
              <a:t>Second level </a:t>
            </a:r>
          </a:p>
          <a:p>
            <a:pPr lvl="2"/>
            <a:r>
              <a:rPr lang="x-none" dirty="0" smtClean="0"/>
              <a:t>Third level </a:t>
            </a:r>
          </a:p>
          <a:p>
            <a:pPr lvl="3"/>
            <a:r>
              <a:rPr lang="x-none" dirty="0" smtClean="0"/>
              <a:t>Fourth level </a:t>
            </a:r>
          </a:p>
          <a:p>
            <a:pPr lvl="4"/>
            <a:r>
              <a:rPr lang="x-none" dirty="0" smtClean="0"/>
              <a:t>Fifth level </a:t>
            </a:r>
            <a:endParaRPr lang="x-none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 bwMode="gray">
          <a:xfrm>
            <a:off x="611189" y="555625"/>
            <a:ext cx="2448000" cy="1152525"/>
          </a:xfrm>
        </p:spPr>
        <p:txBody>
          <a:bodyPr/>
          <a:lstStyle>
            <a:lvl1pPr>
              <a:defRPr/>
            </a:lvl1pPr>
          </a:lstStyle>
          <a:p>
            <a:r>
              <a:rPr lang="x-none" dirty="0" smtClean="0"/>
              <a:t>Click to edit Master title style </a:t>
            </a:r>
            <a:endParaRPr lang="x-non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6084887" y="555625"/>
            <a:ext cx="2448000" cy="4032000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8855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 (2)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x-none" smtClean="0"/>
              <a:t>Footer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136C6D1-1D7D-45E1-A7D6-44C33DC01A23}" type="slidenum">
              <a:rPr lang="x-none" smtClean="0"/>
              <a:t>‹Nr.›</a:t>
            </a:fld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1187" y="1995488"/>
            <a:ext cx="2448000" cy="259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x-none" dirty="0" smtClean="0"/>
              <a:t>Click to edit Master text styles </a:t>
            </a:r>
          </a:p>
          <a:p>
            <a:pPr lvl="1"/>
            <a:r>
              <a:rPr lang="x-none" dirty="0" smtClean="0"/>
              <a:t>Second level </a:t>
            </a:r>
          </a:p>
          <a:p>
            <a:pPr lvl="2"/>
            <a:r>
              <a:rPr lang="x-none" dirty="0" smtClean="0"/>
              <a:t>Third level </a:t>
            </a:r>
          </a:p>
          <a:p>
            <a:pPr lvl="3"/>
            <a:r>
              <a:rPr lang="x-none" dirty="0" smtClean="0"/>
              <a:t>Fourth level </a:t>
            </a:r>
          </a:p>
          <a:p>
            <a:pPr lvl="4"/>
            <a:r>
              <a:rPr lang="x-none" dirty="0" smtClean="0"/>
              <a:t>Fifth level </a:t>
            </a:r>
            <a:endParaRPr lang="x-none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 bwMode="gray">
          <a:xfrm>
            <a:off x="611189" y="555625"/>
            <a:ext cx="2448000" cy="1152525"/>
          </a:xfrm>
        </p:spPr>
        <p:txBody>
          <a:bodyPr/>
          <a:lstStyle>
            <a:lvl1pPr>
              <a:defRPr/>
            </a:lvl1pPr>
          </a:lstStyle>
          <a:p>
            <a:r>
              <a:rPr lang="x-none" dirty="0" smtClean="0"/>
              <a:t>Click to edit Master title style </a:t>
            </a:r>
            <a:endParaRPr lang="x-non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3348037" y="555625"/>
            <a:ext cx="5183999" cy="4032000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3173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 (3)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3348037" y="0"/>
            <a:ext cx="5795963" cy="5143500"/>
          </a:xfrm>
          <a:solidFill>
            <a:schemeClr val="accent1"/>
          </a:solidFill>
        </p:spPr>
        <p:txBody>
          <a:bodyPr tIns="648000" anchor="ctr" anchorCtr="0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x-none" dirty="0" smtClean="0"/>
              <a:t>Click Icon to </a:t>
            </a:r>
            <a:br>
              <a:rPr lang="x-none" dirty="0" smtClean="0"/>
            </a:br>
            <a:r>
              <a:rPr lang="x-none" dirty="0" smtClean="0"/>
              <a:t>add Picture</a:t>
            </a:r>
            <a:endParaRPr lang="x-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Footer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36C6D1-1D7D-45E1-A7D6-44C33DC01A23}" type="slidenum">
              <a:rPr lang="x-none" smtClean="0"/>
              <a:pPr/>
              <a:t>‹Nr.›</a:t>
            </a:fld>
            <a:endParaRPr lang="x-none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1187" y="1995488"/>
            <a:ext cx="2448000" cy="259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x-none" dirty="0" smtClean="0"/>
              <a:t>Click to edit Master text styles </a:t>
            </a:r>
          </a:p>
          <a:p>
            <a:pPr lvl="1"/>
            <a:r>
              <a:rPr lang="x-none" dirty="0" smtClean="0"/>
              <a:t>Second level </a:t>
            </a:r>
          </a:p>
          <a:p>
            <a:pPr lvl="2"/>
            <a:r>
              <a:rPr lang="x-none" dirty="0" smtClean="0"/>
              <a:t>Third level </a:t>
            </a:r>
          </a:p>
          <a:p>
            <a:pPr lvl="3"/>
            <a:r>
              <a:rPr lang="x-none" dirty="0" smtClean="0"/>
              <a:t>Fourth level </a:t>
            </a:r>
          </a:p>
          <a:p>
            <a:pPr lvl="4"/>
            <a:r>
              <a:rPr lang="x-none" dirty="0" smtClean="0"/>
              <a:t>Fifth level </a:t>
            </a:r>
            <a:endParaRPr lang="x-none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 bwMode="gray">
          <a:xfrm>
            <a:off x="611189" y="555625"/>
            <a:ext cx="2448000" cy="1152525"/>
          </a:xfrm>
        </p:spPr>
        <p:txBody>
          <a:bodyPr/>
          <a:lstStyle>
            <a:lvl1pPr>
              <a:defRPr/>
            </a:lvl1pPr>
          </a:lstStyle>
          <a:p>
            <a:r>
              <a:rPr lang="x-none" dirty="0" smtClean="0"/>
              <a:t>Click to edit Master title style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81615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11189" y="555625"/>
            <a:ext cx="2448000" cy="25923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smtClean="0"/>
              <a:t>Titelmasterformat durch Klicken bearbeiten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348037" y="555625"/>
            <a:ext cx="5184000" cy="403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x-none" dirty="0" smtClean="0"/>
              <a:t>Click to edit Master text styles </a:t>
            </a:r>
          </a:p>
          <a:p>
            <a:pPr lvl="1"/>
            <a:r>
              <a:rPr lang="x-none" dirty="0" smtClean="0"/>
              <a:t>Second level </a:t>
            </a:r>
          </a:p>
          <a:p>
            <a:pPr lvl="2"/>
            <a:r>
              <a:rPr lang="x-none" dirty="0" smtClean="0"/>
              <a:t>Third level </a:t>
            </a:r>
          </a:p>
          <a:p>
            <a:pPr lvl="3"/>
            <a:r>
              <a:rPr lang="x-none" dirty="0" smtClean="0"/>
              <a:t>Fourth level </a:t>
            </a:r>
          </a:p>
          <a:p>
            <a:pPr lvl="4"/>
            <a:r>
              <a:rPr lang="x-none" dirty="0" smtClean="0"/>
              <a:t>Fifth level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7805332" y="4587874"/>
            <a:ext cx="511084" cy="555625"/>
          </a:xfrm>
          <a:prstGeom prst="rect">
            <a:avLst/>
          </a:prstGeom>
        </p:spPr>
        <p:txBody>
          <a:bodyPr vert="horz" wrap="none" lIns="0" tIns="0" rIns="0" bIns="144000" rtlCol="0" anchor="b" anchorCtr="0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14/03/2012</a:t>
            </a:r>
            <a:endParaRPr lang="x-non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3347244" y="4587874"/>
            <a:ext cx="4458087" cy="555625"/>
          </a:xfrm>
          <a:prstGeom prst="rect">
            <a:avLst/>
          </a:prstGeom>
        </p:spPr>
        <p:txBody>
          <a:bodyPr vert="horz" lIns="0" tIns="0" rIns="0" bIns="144000" rtlCol="0" anchor="b" anchorCtr="0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r>
              <a:rPr lang="x-none" dirty="0" smtClean="0"/>
              <a:t>Footer</a:t>
            </a:r>
            <a:endParaRPr 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316416" y="4587874"/>
            <a:ext cx="216397" cy="555625"/>
          </a:xfrm>
          <a:prstGeom prst="rect">
            <a:avLst/>
          </a:prstGeom>
        </p:spPr>
        <p:txBody>
          <a:bodyPr vert="horz" wrap="none" lIns="0" tIns="0" rIns="0" bIns="144000" rtlCol="0" anchor="b" anchorCtr="0"/>
          <a:lstStyle>
            <a:lvl1pPr algn="r">
              <a:defRPr sz="700" b="1">
                <a:solidFill>
                  <a:schemeClr val="accent1"/>
                </a:solidFill>
              </a:defRPr>
            </a:lvl1pPr>
          </a:lstStyle>
          <a:p>
            <a:fld id="{D136C6D1-1D7D-45E1-A7D6-44C33DC01A23}" type="slidenum">
              <a:rPr lang="x-none" smtClean="0"/>
              <a:pPr/>
              <a:t>‹Nr.›</a:t>
            </a:fld>
            <a:endParaRPr lang="x-none" dirty="0"/>
          </a:p>
        </p:txBody>
      </p:sp>
      <p:grpSp>
        <p:nvGrpSpPr>
          <p:cNvPr id="25" name="Group 24"/>
          <p:cNvGrpSpPr/>
          <p:nvPr/>
        </p:nvGrpSpPr>
        <p:grpSpPr bwMode="gray">
          <a:xfrm>
            <a:off x="-88908" y="555625"/>
            <a:ext cx="36000" cy="4029869"/>
            <a:chOff x="-57158" y="555625"/>
            <a:chExt cx="36000" cy="4029869"/>
          </a:xfrm>
        </p:grpSpPr>
        <p:cxnSp>
          <p:nvCxnSpPr>
            <p:cNvPr id="11" name="Straight Connector 10"/>
            <p:cNvCxnSpPr/>
            <p:nvPr userDrawn="1"/>
          </p:nvCxnSpPr>
          <p:spPr bwMode="gray">
            <a:xfrm flipH="1">
              <a:off x="-57158" y="555625"/>
              <a:ext cx="36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 bwMode="gray">
            <a:xfrm flipH="1">
              <a:off x="-57158" y="1705769"/>
              <a:ext cx="36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gray">
            <a:xfrm flipH="1">
              <a:off x="-57158" y="1993900"/>
              <a:ext cx="36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gray">
            <a:xfrm flipH="1">
              <a:off x="-57158" y="3435350"/>
              <a:ext cx="36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 bwMode="gray">
            <a:xfrm flipH="1">
              <a:off x="-57158" y="3146425"/>
              <a:ext cx="36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 bwMode="gray">
            <a:xfrm flipH="1">
              <a:off x="-57158" y="4585494"/>
              <a:ext cx="36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 bwMode="gray">
          <a:xfrm>
            <a:off x="611188" y="-56831"/>
            <a:ext cx="7920833" cy="36000"/>
            <a:chOff x="611188" y="-44926"/>
            <a:chExt cx="7920833" cy="36000"/>
          </a:xfrm>
        </p:grpSpPr>
        <p:cxnSp>
          <p:nvCxnSpPr>
            <p:cNvPr id="18" name="Straight Connector 17"/>
            <p:cNvCxnSpPr/>
            <p:nvPr userDrawn="1"/>
          </p:nvCxnSpPr>
          <p:spPr bwMode="gray">
            <a:xfrm flipV="1">
              <a:off x="611188" y="-44926"/>
              <a:ext cx="0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 bwMode="gray">
            <a:xfrm flipV="1">
              <a:off x="3056732" y="-44926"/>
              <a:ext cx="0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 bwMode="gray">
            <a:xfrm flipV="1">
              <a:off x="3347245" y="-44926"/>
              <a:ext cx="0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 bwMode="gray">
            <a:xfrm flipV="1">
              <a:off x="5795170" y="-44926"/>
              <a:ext cx="0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 bwMode="gray">
            <a:xfrm flipV="1">
              <a:off x="6080920" y="-44926"/>
              <a:ext cx="0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gray">
            <a:xfrm flipV="1">
              <a:off x="8532021" y="-44926"/>
              <a:ext cx="0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 bwMode="gray">
          <a:xfrm>
            <a:off x="611188" y="5164331"/>
            <a:ext cx="7920833" cy="36000"/>
            <a:chOff x="611188" y="-44926"/>
            <a:chExt cx="7920833" cy="36000"/>
          </a:xfrm>
        </p:grpSpPr>
        <p:cxnSp>
          <p:nvCxnSpPr>
            <p:cNvPr id="27" name="Straight Connector 26"/>
            <p:cNvCxnSpPr/>
            <p:nvPr userDrawn="1"/>
          </p:nvCxnSpPr>
          <p:spPr bwMode="gray">
            <a:xfrm flipV="1">
              <a:off x="611188" y="-44926"/>
              <a:ext cx="0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gray">
            <a:xfrm flipV="1">
              <a:off x="3056732" y="-44926"/>
              <a:ext cx="0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gray">
            <a:xfrm flipV="1">
              <a:off x="3347245" y="-44926"/>
              <a:ext cx="0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gray">
            <a:xfrm flipV="1">
              <a:off x="5795170" y="-44926"/>
              <a:ext cx="0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 bwMode="gray">
            <a:xfrm flipV="1">
              <a:off x="6080920" y="-44926"/>
              <a:ext cx="0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 bwMode="gray">
            <a:xfrm flipV="1">
              <a:off x="8532021" y="-44926"/>
              <a:ext cx="0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 bwMode="gray">
          <a:xfrm>
            <a:off x="9162411" y="555625"/>
            <a:ext cx="36000" cy="4029869"/>
            <a:chOff x="-57158" y="555625"/>
            <a:chExt cx="36000" cy="4029869"/>
          </a:xfrm>
        </p:grpSpPr>
        <p:cxnSp>
          <p:nvCxnSpPr>
            <p:cNvPr id="35" name="Straight Connector 34"/>
            <p:cNvCxnSpPr/>
            <p:nvPr userDrawn="1"/>
          </p:nvCxnSpPr>
          <p:spPr bwMode="gray">
            <a:xfrm flipH="1">
              <a:off x="-57158" y="555625"/>
              <a:ext cx="36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 bwMode="gray">
            <a:xfrm flipH="1">
              <a:off x="-57158" y="1705769"/>
              <a:ext cx="36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 bwMode="gray">
            <a:xfrm flipH="1">
              <a:off x="-57158" y="1993900"/>
              <a:ext cx="36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 bwMode="gray">
            <a:xfrm flipH="1">
              <a:off x="-57158" y="3435350"/>
              <a:ext cx="36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 bwMode="gray">
            <a:xfrm flipH="1">
              <a:off x="-57158" y="3146425"/>
              <a:ext cx="36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 bwMode="gray">
            <a:xfrm flipH="1">
              <a:off x="-57158" y="4585494"/>
              <a:ext cx="36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4" name="Picture 2" descr="adidasBrand_Logo_BWp.png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0" y="4819977"/>
            <a:ext cx="1181100" cy="165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91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65" r:id="rId3"/>
    <p:sldLayoutId id="2147483667" r:id="rId4"/>
    <p:sldLayoutId id="2147483678" r:id="rId5"/>
    <p:sldLayoutId id="2147483650" r:id="rId6"/>
    <p:sldLayoutId id="2147483656" r:id="rId7"/>
    <p:sldLayoutId id="2147483657" r:id="rId8"/>
    <p:sldLayoutId id="2147483662" r:id="rId9"/>
    <p:sldLayoutId id="2147483659" r:id="rId10"/>
    <p:sldLayoutId id="2147483663" r:id="rId11"/>
    <p:sldLayoutId id="2147483668" r:id="rId12"/>
    <p:sldLayoutId id="2147483658" r:id="rId13"/>
    <p:sldLayoutId id="2147483670" r:id="rId14"/>
    <p:sldLayoutId id="2147483661" r:id="rId15"/>
    <p:sldLayoutId id="2147483660" r:id="rId16"/>
    <p:sldLayoutId id="2147483671" r:id="rId17"/>
    <p:sldLayoutId id="2147483664" r:id="rId18"/>
    <p:sldLayoutId id="2147483672" r:id="rId19"/>
    <p:sldLayoutId id="2147483674" r:id="rId20"/>
    <p:sldLayoutId id="2147483673" r:id="rId21"/>
    <p:sldLayoutId id="2147483675" r:id="rId22"/>
    <p:sldLayoutId id="2147483676" r:id="rId23"/>
    <p:sldLayoutId id="2147483677" r:id="rId24"/>
    <p:sldLayoutId id="2147483679" r:id="rId2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22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Clr>
          <a:schemeClr val="accent1"/>
        </a:buClr>
        <a:buSzPct val="9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§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Symbol" pitchFamily="18" charset="2"/>
        <a:buChar char="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+mj-lt"/>
        <a:buAutoNum type="arabicPeriod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90000"/>
        <a:buFont typeface="+mj-lt"/>
        <a:buAutoNum type="arabicPeriod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90000"/>
        <a:buFont typeface="Wingdings" pitchFamily="2" charset="2"/>
        <a:buNone/>
        <a:defRPr sz="2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90000"/>
        <a:buFont typeface="Wingdings" pitchFamily="2" charset="2"/>
        <a:buNone/>
        <a:defRPr sz="2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90000"/>
        <a:buFont typeface="Wingdings" pitchFamily="2" charset="2"/>
        <a:buNone/>
        <a:defRPr sz="2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90000"/>
        <a:buFont typeface="Wingdings" pitchFamily="2" charset="2"/>
        <a:buNone/>
        <a:defRPr sz="2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x-none" smtClean="0"/>
              <a:t>Title of </a:t>
            </a:r>
            <a:br>
              <a:rPr lang="x-none" smtClean="0"/>
            </a:br>
            <a:r>
              <a:rPr lang="x-none" smtClean="0"/>
              <a:t>the presentation</a:t>
            </a:r>
            <a:endParaRPr lang="x-none" dirty="0"/>
          </a:p>
        </p:txBody>
      </p:sp>
      <p:sp>
        <p:nvSpPr>
          <p:cNvPr id="35" name="Subtitle 3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x-none" smtClean="0"/>
              <a:t>Subtitle of a presentation</a:t>
            </a:r>
            <a:endParaRPr lang="x-none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x-none" smtClean="0"/>
              <a:t>Mr. John Q. Public, location, 14/03/2012</a:t>
            </a:r>
            <a:endParaRPr lang="x-none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014935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x-none" smtClean="0"/>
              <a:t>Footer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C6D1-1D7D-45E1-A7D6-44C33DC01A23}" type="slidenum">
              <a:rPr lang="x-none" smtClean="0"/>
              <a:t>10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0534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x-none" smtClean="0"/>
              <a:t>Footer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C6D1-1D7D-45E1-A7D6-44C33DC01A23}" type="slidenum">
              <a:rPr lang="x-none" smtClean="0"/>
              <a:t>11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1652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x-none" smtClean="0"/>
              <a:t>Footer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C6D1-1D7D-45E1-A7D6-44C33DC01A23}" type="slidenum">
              <a:rPr lang="x-none" smtClean="0"/>
              <a:t>12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5729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 bwMode="gray"/>
        <p:txBody>
          <a:bodyPr/>
          <a:lstStyle/>
          <a:p>
            <a:r>
              <a:rPr lang="en-GB" smtClean="0"/>
              <a:t>Agenda</a:t>
            </a:r>
            <a:endParaRPr lang="x-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/>
        <p:txBody>
          <a:bodyPr/>
          <a:lstStyle/>
          <a:p>
            <a:r>
              <a:rPr lang="x-none" smtClean="0"/>
              <a:t>Agenda number one</a:t>
            </a:r>
          </a:p>
          <a:p>
            <a:r>
              <a:rPr lang="x-none" smtClean="0"/>
              <a:t>This is the second topic</a:t>
            </a:r>
          </a:p>
          <a:p>
            <a:r>
              <a:rPr lang="x-none" smtClean="0"/>
              <a:t>Here you see the third topic</a:t>
            </a:r>
          </a:p>
          <a:p>
            <a:r>
              <a:rPr lang="x-none" smtClean="0"/>
              <a:t>Topic number four</a:t>
            </a:r>
          </a:p>
          <a:p>
            <a:r>
              <a:rPr lang="x-none" smtClean="0"/>
              <a:t>And the fifth topic here</a:t>
            </a:r>
          </a:p>
          <a:p>
            <a:r>
              <a:rPr lang="x-none" smtClean="0"/>
              <a:t>Please don‘t use more than six topics…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97267338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x-none" smtClean="0"/>
              <a:t>Footer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136C6D1-1D7D-45E1-A7D6-44C33DC01A23}" type="slidenum">
              <a:rPr lang="x-none" smtClean="0"/>
              <a:t>3</a:t>
            </a:fld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 bwMode="gray"/>
        <p:txBody>
          <a:bodyPr/>
          <a:lstStyle/>
          <a:p>
            <a:r>
              <a:rPr lang="de-DE" dirty="0" smtClean="0"/>
              <a:t>Um Artikel kurzfristig verfügbar zu halten, müssen diese möglichst nahe am Kunden bis zum Verkauf gelagert werden.</a:t>
            </a:r>
            <a:endParaRPr lang="x-none" dirty="0"/>
          </a:p>
          <a:p>
            <a:endParaRPr lang="x-none" dirty="0"/>
          </a:p>
          <a:p>
            <a:r>
              <a:rPr lang="de-DE" b="1" dirty="0" smtClean="0">
                <a:solidFill>
                  <a:schemeClr val="accent1"/>
                </a:solidFill>
              </a:rPr>
              <a:t>Der Wareneingang übernimmt die Waren vom </a:t>
            </a:r>
            <a:r>
              <a:rPr lang="de-DE" b="1" dirty="0">
                <a:solidFill>
                  <a:schemeClr val="accent1"/>
                </a:solidFill>
              </a:rPr>
              <a:t>H</a:t>
            </a:r>
            <a:r>
              <a:rPr lang="de-DE" b="1" dirty="0" smtClean="0">
                <a:solidFill>
                  <a:schemeClr val="accent1"/>
                </a:solidFill>
              </a:rPr>
              <a:t>ersteller.</a:t>
            </a:r>
            <a:endParaRPr lang="x-none" b="1" dirty="0">
              <a:solidFill>
                <a:schemeClr val="accent1"/>
              </a:solidFill>
            </a:endParaRP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Güter Annehmen</a:t>
            </a:r>
          </a:p>
          <a:p>
            <a:pPr lvl="1"/>
            <a:r>
              <a:rPr lang="de-DE" dirty="0" smtClean="0"/>
              <a:t>Qualitätskontrolle / Quantitätskontrolle</a:t>
            </a:r>
            <a:endParaRPr lang="de-DE" dirty="0" smtClean="0"/>
          </a:p>
          <a:p>
            <a:pPr lvl="1"/>
            <a:r>
              <a:rPr lang="de-DE" dirty="0" smtClean="0"/>
              <a:t>Schadensabwicklung</a:t>
            </a:r>
          </a:p>
          <a:p>
            <a:pPr lvl="1"/>
            <a:r>
              <a:rPr lang="de-DE" dirty="0" smtClean="0"/>
              <a:t>Transportieren der Güter zum Lagerort</a:t>
            </a:r>
            <a:endParaRPr lang="de-DE" dirty="0"/>
          </a:p>
          <a:p>
            <a:pPr lvl="4"/>
            <a:endParaRPr lang="x-none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>
          <a:xfrm>
            <a:off x="546178" y="555625"/>
            <a:ext cx="2448000" cy="2592388"/>
          </a:xfrm>
        </p:spPr>
        <p:txBody>
          <a:bodyPr/>
          <a:lstStyle/>
          <a:p>
            <a:r>
              <a:rPr lang="de-DE" dirty="0"/>
              <a:t>a</a:t>
            </a:r>
            <a:r>
              <a:rPr lang="de-DE" dirty="0" smtClean="0"/>
              <a:t>ufgaben und Tätigkeitsbereiche der Lagerlogistik</a:t>
            </a:r>
            <a:endParaRPr lang="x-none" dirty="0"/>
          </a:p>
        </p:txBody>
      </p:sp>
      <p:sp>
        <p:nvSpPr>
          <p:cNvPr id="7" name="Rechteck 16"/>
          <p:cNvSpPr/>
          <p:nvPr/>
        </p:nvSpPr>
        <p:spPr bwMode="gray">
          <a:xfrm>
            <a:off x="3348038" y="3435349"/>
            <a:ext cx="5184775" cy="1152525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/>
          <a:p>
            <a:pPr algn="r">
              <a:lnSpc>
                <a:spcPct val="90000"/>
              </a:lnSpc>
              <a:spcBef>
                <a:spcPts val="600"/>
              </a:spcBef>
            </a:pPr>
            <a:r>
              <a:rPr lang="de-DE" sz="2400" dirty="0" smtClean="0">
                <a:solidFill>
                  <a:schemeClr val="accent1"/>
                </a:solidFill>
              </a:rPr>
              <a:t>Logistik - im Herzen der Firma</a:t>
            </a:r>
          </a:p>
          <a:p>
            <a:pPr algn="r">
              <a:lnSpc>
                <a:spcPct val="90000"/>
              </a:lnSpc>
              <a:spcBef>
                <a:spcPts val="600"/>
              </a:spcBef>
            </a:pPr>
            <a:r>
              <a:rPr lang="de-DE" sz="2400" dirty="0">
                <a:solidFill>
                  <a:schemeClr val="accent1"/>
                </a:solidFill>
              </a:rPr>
              <a:t>z</a:t>
            </a:r>
            <a:r>
              <a:rPr lang="de-DE" sz="2400" dirty="0" smtClean="0">
                <a:solidFill>
                  <a:schemeClr val="accent1"/>
                </a:solidFill>
              </a:rPr>
              <a:t>wischen Produktion und Vertrieb</a:t>
            </a:r>
            <a:endParaRPr lang="x-none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47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x-none" smtClean="0"/>
              <a:t>Footer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136C6D1-1D7D-45E1-A7D6-44C33DC01A23}" type="slidenum">
              <a:rPr lang="x-none" smtClean="0"/>
              <a:t>4</a:t>
            </a:fld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 bwMode="gray"/>
        <p:txBody>
          <a:bodyPr/>
          <a:lstStyle/>
          <a:p>
            <a:r>
              <a:rPr lang="de-DE" dirty="0" smtClean="0"/>
              <a:t>Von der eingegangenen Bestellung bis zum Versand ist ebenfalls einiges zu erledigen und zu kontrollieren ..</a:t>
            </a:r>
            <a:r>
              <a:rPr lang="x-none" smtClean="0"/>
              <a:t>.</a:t>
            </a:r>
            <a:endParaRPr lang="x-none" dirty="0"/>
          </a:p>
          <a:p>
            <a:endParaRPr lang="x-none" dirty="0"/>
          </a:p>
          <a:p>
            <a:r>
              <a:rPr lang="de-DE" b="1" dirty="0" smtClean="0">
                <a:solidFill>
                  <a:schemeClr val="accent1"/>
                </a:solidFill>
              </a:rPr>
              <a:t>Dazu gehören vor allem folgende Tätigkeiten</a:t>
            </a:r>
            <a:endParaRPr lang="x-none" b="1" dirty="0">
              <a:solidFill>
                <a:schemeClr val="accent1"/>
              </a:solidFill>
            </a:endParaRP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Kommissionieren</a:t>
            </a:r>
          </a:p>
          <a:p>
            <a:pPr lvl="1"/>
            <a:r>
              <a:rPr lang="de-DE" dirty="0"/>
              <a:t>K</a:t>
            </a:r>
            <a:r>
              <a:rPr lang="de-DE" dirty="0" smtClean="0"/>
              <a:t>onsolidieren</a:t>
            </a:r>
            <a:endParaRPr lang="x-none" dirty="0"/>
          </a:p>
          <a:p>
            <a:pPr lvl="1"/>
            <a:r>
              <a:rPr lang="de-DE" dirty="0" smtClean="0"/>
              <a:t>Verpacken</a:t>
            </a:r>
          </a:p>
          <a:p>
            <a:pPr lvl="1"/>
            <a:r>
              <a:rPr lang="de-DE" dirty="0" smtClean="0"/>
              <a:t>Verladen	</a:t>
            </a:r>
          </a:p>
          <a:p>
            <a:pPr lvl="1"/>
            <a:r>
              <a:rPr lang="de-DE" dirty="0" smtClean="0"/>
              <a:t>Planen von Touren</a:t>
            </a:r>
            <a:endParaRPr lang="x-none" dirty="0"/>
          </a:p>
          <a:p>
            <a:pPr lvl="4"/>
            <a:endParaRPr lang="x-none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dirty="0"/>
              <a:t>Weitere Aufgaben der </a:t>
            </a:r>
            <a:r>
              <a:rPr lang="de-DE" dirty="0" err="1"/>
              <a:t>lagerlogistik</a:t>
            </a:r>
            <a:r>
              <a:rPr lang="de-DE" dirty="0"/>
              <a:t>  sind</a:t>
            </a:r>
            <a:endParaRPr lang="x-none" dirty="0"/>
          </a:p>
        </p:txBody>
      </p:sp>
      <p:sp>
        <p:nvSpPr>
          <p:cNvPr id="7" name="Rechteck 16"/>
          <p:cNvSpPr/>
          <p:nvPr/>
        </p:nvSpPr>
        <p:spPr bwMode="gray">
          <a:xfrm>
            <a:off x="3348038" y="3435349"/>
            <a:ext cx="5184775" cy="1152525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/>
          <a:p>
            <a:pPr algn="r">
              <a:lnSpc>
                <a:spcPct val="90000"/>
              </a:lnSpc>
              <a:spcBef>
                <a:spcPts val="600"/>
              </a:spcBef>
            </a:pPr>
            <a:r>
              <a:rPr lang="de-DE" sz="2400" dirty="0" smtClean="0">
                <a:solidFill>
                  <a:schemeClr val="accent1"/>
                </a:solidFill>
              </a:rPr>
              <a:t>Logistik - im Herzen der Firma</a:t>
            </a:r>
          </a:p>
          <a:p>
            <a:pPr algn="r">
              <a:lnSpc>
                <a:spcPct val="90000"/>
              </a:lnSpc>
              <a:spcBef>
                <a:spcPts val="600"/>
              </a:spcBef>
            </a:pPr>
            <a:r>
              <a:rPr lang="de-DE" sz="2400" dirty="0">
                <a:solidFill>
                  <a:schemeClr val="accent1"/>
                </a:solidFill>
              </a:rPr>
              <a:t>z</a:t>
            </a:r>
            <a:r>
              <a:rPr lang="de-DE" sz="2400" dirty="0" smtClean="0">
                <a:solidFill>
                  <a:schemeClr val="accent1"/>
                </a:solidFill>
              </a:rPr>
              <a:t>wischen Produktion und Vertrieb</a:t>
            </a:r>
            <a:endParaRPr lang="x-none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57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x-none" smtClean="0"/>
              <a:t>Footer</a:t>
            </a:r>
            <a:endParaRPr lang="x-non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C6D1-1D7D-45E1-A7D6-44C33DC01A23}" type="slidenum">
              <a:rPr lang="x-none" smtClean="0"/>
              <a:t>5</a:t>
            </a:fld>
            <a:endParaRPr lang="x-non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de-DE" dirty="0" smtClean="0"/>
              <a:t>Logistische Prozesse optimieren</a:t>
            </a:r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Kennzahlen ermitteln und auswerten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r>
              <a:rPr lang="de-DE" dirty="0" smtClean="0"/>
              <a:t>Doch auch außerhalb des Lagers hat man einige Aufgaben zu bewältigen. </a:t>
            </a:r>
          </a:p>
          <a:p>
            <a:endParaRPr lang="de-DE" dirty="0"/>
          </a:p>
          <a:p>
            <a:r>
              <a:rPr lang="de-DE" b="1" dirty="0" smtClean="0"/>
              <a:t>Einige davon sind bei folgenden Arbeitsgebieten</a:t>
            </a:r>
          </a:p>
          <a:p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smtClean="0"/>
              <a:t>Güterbeschaffung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smtClean="0"/>
              <a:t>Versenden der Güter</a:t>
            </a:r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Weitere Aufgaben der </a:t>
            </a:r>
            <a:r>
              <a:rPr lang="de-DE" dirty="0" err="1" smtClean="0"/>
              <a:t>lagerlogistik</a:t>
            </a:r>
            <a:r>
              <a:rPr lang="de-DE" dirty="0" smtClean="0"/>
              <a:t>  sind</a:t>
            </a:r>
            <a:endParaRPr lang="en-US" dirty="0"/>
          </a:p>
        </p:txBody>
      </p:sp>
      <p:sp>
        <p:nvSpPr>
          <p:cNvPr id="7" name="Rechteck 16"/>
          <p:cNvSpPr/>
          <p:nvPr/>
        </p:nvSpPr>
        <p:spPr bwMode="gray">
          <a:xfrm>
            <a:off x="3348038" y="3435349"/>
            <a:ext cx="5184775" cy="1152525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/>
          <a:p>
            <a:pPr algn="r">
              <a:lnSpc>
                <a:spcPct val="90000"/>
              </a:lnSpc>
              <a:spcBef>
                <a:spcPts val="600"/>
              </a:spcBef>
            </a:pPr>
            <a:r>
              <a:rPr lang="de-DE" sz="2400" dirty="0" smtClean="0">
                <a:solidFill>
                  <a:schemeClr val="accent1"/>
                </a:solidFill>
              </a:rPr>
              <a:t>Logistik - im Herzen der Firma</a:t>
            </a:r>
          </a:p>
          <a:p>
            <a:pPr algn="r">
              <a:lnSpc>
                <a:spcPct val="90000"/>
              </a:lnSpc>
              <a:spcBef>
                <a:spcPts val="600"/>
              </a:spcBef>
            </a:pPr>
            <a:r>
              <a:rPr lang="de-DE" sz="2400" dirty="0">
                <a:solidFill>
                  <a:schemeClr val="accent1"/>
                </a:solidFill>
              </a:rPr>
              <a:t>z</a:t>
            </a:r>
            <a:r>
              <a:rPr lang="de-DE" sz="2400" dirty="0" smtClean="0">
                <a:solidFill>
                  <a:schemeClr val="accent1"/>
                </a:solidFill>
              </a:rPr>
              <a:t>wischen Produktion und Vertrieb</a:t>
            </a:r>
            <a:endParaRPr lang="x-none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70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/>
        <p:txBody>
          <a:bodyPr/>
          <a:lstStyle/>
          <a:p>
            <a:r>
              <a:rPr lang="x-none" dirty="0"/>
              <a:t>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/>
        <p:txBody>
          <a:bodyPr/>
          <a:lstStyle/>
          <a:p>
            <a:r>
              <a:rPr lang="x-none" dirty="0"/>
              <a:t>Mr. John Q. Public / Position…</a:t>
            </a:r>
          </a:p>
          <a:p>
            <a:endParaRPr lang="x-none" dirty="0"/>
          </a:p>
          <a:p>
            <a:pPr lvl="1"/>
            <a:r>
              <a:rPr lang="x-none" dirty="0" err="1" smtClean="0"/>
              <a:t>adidas</a:t>
            </a:r>
            <a:r>
              <a:rPr lang="x-none" dirty="0" smtClean="0"/>
              <a:t> </a:t>
            </a:r>
            <a:r>
              <a:rPr lang="x-none" dirty="0"/>
              <a:t>AG</a:t>
            </a:r>
            <a:br>
              <a:rPr lang="x-none" dirty="0"/>
            </a:br>
            <a:r>
              <a:rPr lang="x-none" dirty="0" err="1"/>
              <a:t>Adi-Dassler-Straße</a:t>
            </a:r>
            <a:r>
              <a:rPr lang="x-none" dirty="0"/>
              <a:t> 1</a:t>
            </a:r>
            <a:br>
              <a:rPr lang="x-none" dirty="0"/>
            </a:br>
            <a:r>
              <a:rPr lang="x-none" dirty="0" smtClean="0"/>
              <a:t>91074 </a:t>
            </a:r>
            <a:r>
              <a:rPr lang="x-none" dirty="0" err="1" smtClean="0"/>
              <a:t>Herzogenaurach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350831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x-none" smtClean="0"/>
              <a:t>Footer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C6D1-1D7D-45E1-A7D6-44C33DC01A23}" type="slidenum">
              <a:rPr lang="x-none" smtClean="0"/>
              <a:t>7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9450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x-none" smtClean="0"/>
              <a:t>Footer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C6D1-1D7D-45E1-A7D6-44C33DC01A23}" type="slidenum">
              <a:rPr lang="x-none" smtClean="0"/>
              <a:t>8</a:t>
            </a:fld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>
              <a:defRPr/>
            </a:pPr>
            <a:r>
              <a:rPr lang="x-none" dirty="0">
                <a:solidFill>
                  <a:srgbClr val="000000"/>
                </a:solidFill>
              </a:rPr>
              <a:t>First </a:t>
            </a:r>
            <a:r>
              <a:rPr lang="x-none" dirty="0" err="1">
                <a:solidFill>
                  <a:srgbClr val="000000"/>
                </a:solidFill>
              </a:rPr>
              <a:t>text</a:t>
            </a:r>
            <a:r>
              <a:rPr lang="x-none" dirty="0">
                <a:solidFill>
                  <a:srgbClr val="000000"/>
                </a:solidFill>
              </a:rPr>
              <a:t> </a:t>
            </a:r>
            <a:r>
              <a:rPr lang="x-none" dirty="0" err="1">
                <a:solidFill>
                  <a:srgbClr val="000000"/>
                </a:solidFill>
              </a:rPr>
              <a:t>layer</a:t>
            </a:r>
            <a:r>
              <a:rPr lang="x-none" dirty="0">
                <a:solidFill>
                  <a:srgbClr val="000000"/>
                </a:solidFill>
              </a:rPr>
              <a:t> </a:t>
            </a:r>
            <a:r>
              <a:rPr lang="x-none" dirty="0" err="1">
                <a:solidFill>
                  <a:srgbClr val="000000"/>
                </a:solidFill>
              </a:rPr>
              <a:t>for</a:t>
            </a:r>
            <a:r>
              <a:rPr lang="x-none" dirty="0">
                <a:solidFill>
                  <a:srgbClr val="000000"/>
                </a:solidFill>
              </a:rPr>
              <a:t> </a:t>
            </a:r>
            <a:r>
              <a:rPr lang="x-none" dirty="0" err="1">
                <a:solidFill>
                  <a:srgbClr val="000000"/>
                </a:solidFill>
              </a:rPr>
              <a:t>running</a:t>
            </a:r>
            <a:r>
              <a:rPr lang="x-none" dirty="0">
                <a:solidFill>
                  <a:srgbClr val="000000"/>
                </a:solidFill>
              </a:rPr>
              <a:t> </a:t>
            </a:r>
            <a:r>
              <a:rPr lang="x-none" dirty="0" err="1">
                <a:solidFill>
                  <a:srgbClr val="000000"/>
                </a:solidFill>
              </a:rPr>
              <a:t>text</a:t>
            </a:r>
            <a:r>
              <a:rPr lang="x-none" dirty="0">
                <a:solidFill>
                  <a:srgbClr val="000000"/>
                </a:solidFill>
              </a:rPr>
              <a:t>. </a:t>
            </a:r>
            <a:br>
              <a:rPr lang="x-none" dirty="0">
                <a:solidFill>
                  <a:srgbClr val="000000"/>
                </a:solidFill>
              </a:rPr>
            </a:br>
            <a:r>
              <a:rPr lang="x-none" b="1" dirty="0" err="1">
                <a:solidFill>
                  <a:srgbClr val="000000"/>
                </a:solidFill>
              </a:rPr>
              <a:t>Please</a:t>
            </a:r>
            <a:r>
              <a:rPr lang="x-none" b="1" dirty="0">
                <a:solidFill>
                  <a:srgbClr val="000000"/>
                </a:solidFill>
              </a:rPr>
              <a:t> </a:t>
            </a:r>
            <a:r>
              <a:rPr lang="x-none" b="1" dirty="0" err="1">
                <a:solidFill>
                  <a:srgbClr val="000000"/>
                </a:solidFill>
              </a:rPr>
              <a:t>highlight</a:t>
            </a:r>
            <a:r>
              <a:rPr lang="x-none" b="1" dirty="0">
                <a:solidFill>
                  <a:srgbClr val="000000"/>
                </a:solidFill>
              </a:rPr>
              <a:t> </a:t>
            </a:r>
            <a:r>
              <a:rPr lang="x-none" b="1" dirty="0" err="1">
                <a:solidFill>
                  <a:srgbClr val="000000"/>
                </a:solidFill>
              </a:rPr>
              <a:t>your</a:t>
            </a:r>
            <a:r>
              <a:rPr lang="x-none" b="1" dirty="0">
                <a:solidFill>
                  <a:srgbClr val="000000"/>
                </a:solidFill>
              </a:rPr>
              <a:t> </a:t>
            </a:r>
            <a:r>
              <a:rPr lang="x-none" b="1" dirty="0" err="1">
                <a:solidFill>
                  <a:srgbClr val="000000"/>
                </a:solidFill>
              </a:rPr>
              <a:t>text</a:t>
            </a:r>
            <a:r>
              <a:rPr lang="x-none" b="1" dirty="0">
                <a:solidFill>
                  <a:srgbClr val="000000"/>
                </a:solidFill>
              </a:rPr>
              <a:t> </a:t>
            </a:r>
            <a:r>
              <a:rPr lang="x-none" b="1" dirty="0" err="1">
                <a:solidFill>
                  <a:srgbClr val="000000"/>
                </a:solidFill>
              </a:rPr>
              <a:t>manually</a:t>
            </a:r>
            <a:r>
              <a:rPr lang="x-none" b="1" dirty="0">
                <a:solidFill>
                  <a:srgbClr val="000000"/>
                </a:solidFill>
              </a:rPr>
              <a:t> </a:t>
            </a:r>
            <a:r>
              <a:rPr lang="x-none" b="1" dirty="0" err="1">
                <a:solidFill>
                  <a:srgbClr val="000000"/>
                </a:solidFill>
              </a:rPr>
              <a:t>and</a:t>
            </a:r>
            <a:r>
              <a:rPr lang="x-none" b="1" dirty="0">
                <a:solidFill>
                  <a:srgbClr val="000000"/>
                </a:solidFill>
              </a:rPr>
              <a:t> </a:t>
            </a:r>
            <a:r>
              <a:rPr lang="x-none" b="1" dirty="0" err="1">
                <a:solidFill>
                  <a:srgbClr val="000000"/>
                </a:solidFill>
              </a:rPr>
              <a:t>choose</a:t>
            </a:r>
            <a:r>
              <a:rPr lang="x-none" b="1" dirty="0">
                <a:solidFill>
                  <a:srgbClr val="000000"/>
                </a:solidFill>
              </a:rPr>
              <a:t> </a:t>
            </a:r>
            <a:r>
              <a:rPr lang="x-none" b="1" dirty="0" err="1">
                <a:solidFill>
                  <a:srgbClr val="000000"/>
                </a:solidFill>
              </a:rPr>
              <a:t>between</a:t>
            </a:r>
            <a:r>
              <a:rPr lang="x-none" b="1" dirty="0">
                <a:solidFill>
                  <a:srgbClr val="000000"/>
                </a:solidFill>
              </a:rPr>
              <a:t> </a:t>
            </a:r>
            <a:r>
              <a:rPr lang="x-none" b="1" dirty="0" err="1">
                <a:solidFill>
                  <a:srgbClr val="000000"/>
                </a:solidFill>
              </a:rPr>
              <a:t>black</a:t>
            </a:r>
            <a:r>
              <a:rPr lang="x-none" b="1" dirty="0">
                <a:solidFill>
                  <a:srgbClr val="000000"/>
                </a:solidFill>
              </a:rPr>
              <a:t> </a:t>
            </a:r>
            <a:r>
              <a:rPr lang="x-none" b="1" dirty="0" err="1">
                <a:solidFill>
                  <a:schemeClr val="accent1"/>
                </a:solidFill>
              </a:rPr>
              <a:t>or</a:t>
            </a:r>
            <a:r>
              <a:rPr lang="x-none" b="1" dirty="0">
                <a:solidFill>
                  <a:schemeClr val="accent1"/>
                </a:solidFill>
              </a:rPr>
              <a:t> </a:t>
            </a:r>
            <a:r>
              <a:rPr lang="x-none" b="1" dirty="0" err="1">
                <a:solidFill>
                  <a:schemeClr val="accent1"/>
                </a:solidFill>
              </a:rPr>
              <a:t>brand</a:t>
            </a:r>
            <a:r>
              <a:rPr lang="x-none" b="1" dirty="0">
                <a:solidFill>
                  <a:schemeClr val="accent1"/>
                </a:solidFill>
              </a:rPr>
              <a:t> </a:t>
            </a:r>
            <a:r>
              <a:rPr lang="x-none" b="1" dirty="0" err="1">
                <a:solidFill>
                  <a:schemeClr val="accent1"/>
                </a:solidFill>
              </a:rPr>
              <a:t>colour</a:t>
            </a:r>
            <a:endParaRPr lang="x-none" b="1" dirty="0">
              <a:solidFill>
                <a:schemeClr val="accent1"/>
              </a:solidFill>
            </a:endParaRPr>
          </a:p>
          <a:p>
            <a:pPr lvl="1"/>
            <a:r>
              <a:rPr lang="x-none" dirty="0"/>
              <a:t>Second level </a:t>
            </a:r>
            <a:r>
              <a:rPr lang="x-none" dirty="0" err="1">
                <a:solidFill>
                  <a:srgbClr val="191D1F"/>
                </a:solidFill>
              </a:rPr>
              <a:t>layer</a:t>
            </a:r>
            <a:r>
              <a:rPr lang="x-none" dirty="0">
                <a:solidFill>
                  <a:srgbClr val="191D1F"/>
                </a:solidFill>
              </a:rPr>
              <a:t> </a:t>
            </a:r>
            <a:r>
              <a:rPr lang="x-none" dirty="0" err="1">
                <a:solidFill>
                  <a:srgbClr val="191D1F"/>
                </a:solidFill>
              </a:rPr>
              <a:t>for</a:t>
            </a:r>
            <a:r>
              <a:rPr lang="x-none" dirty="0">
                <a:solidFill>
                  <a:srgbClr val="191D1F"/>
                </a:solidFill>
              </a:rPr>
              <a:t> </a:t>
            </a:r>
            <a:r>
              <a:rPr lang="x-none" dirty="0" err="1">
                <a:solidFill>
                  <a:srgbClr val="191D1F"/>
                </a:solidFill>
              </a:rPr>
              <a:t>bullet</a:t>
            </a:r>
            <a:r>
              <a:rPr lang="x-none" dirty="0">
                <a:solidFill>
                  <a:srgbClr val="191D1F"/>
                </a:solidFill>
              </a:rPr>
              <a:t> </a:t>
            </a:r>
            <a:r>
              <a:rPr lang="x-none" dirty="0" err="1">
                <a:solidFill>
                  <a:srgbClr val="191D1F"/>
                </a:solidFill>
              </a:rPr>
              <a:t>points</a:t>
            </a:r>
            <a:endParaRPr lang="x-none" dirty="0"/>
          </a:p>
          <a:p>
            <a:pPr lvl="2"/>
            <a:r>
              <a:rPr lang="x-none" dirty="0"/>
              <a:t>Third level </a:t>
            </a:r>
            <a:r>
              <a:rPr lang="x-none" dirty="0" err="1">
                <a:solidFill>
                  <a:srgbClr val="191D1F"/>
                </a:solidFill>
              </a:rPr>
              <a:t>layer</a:t>
            </a:r>
            <a:r>
              <a:rPr lang="x-none" dirty="0">
                <a:solidFill>
                  <a:srgbClr val="191D1F"/>
                </a:solidFill>
              </a:rPr>
              <a:t> </a:t>
            </a:r>
            <a:r>
              <a:rPr lang="x-none" dirty="0" err="1">
                <a:solidFill>
                  <a:srgbClr val="191D1F"/>
                </a:solidFill>
              </a:rPr>
              <a:t>for</a:t>
            </a:r>
            <a:r>
              <a:rPr lang="x-none" dirty="0">
                <a:solidFill>
                  <a:srgbClr val="191D1F"/>
                </a:solidFill>
              </a:rPr>
              <a:t> </a:t>
            </a:r>
            <a:r>
              <a:rPr lang="x-none" dirty="0" err="1">
                <a:solidFill>
                  <a:srgbClr val="191D1F"/>
                </a:solidFill>
              </a:rPr>
              <a:t>bullet</a:t>
            </a:r>
            <a:r>
              <a:rPr lang="x-none" dirty="0">
                <a:solidFill>
                  <a:srgbClr val="191D1F"/>
                </a:solidFill>
              </a:rPr>
              <a:t> </a:t>
            </a:r>
            <a:r>
              <a:rPr lang="x-none" dirty="0" err="1">
                <a:solidFill>
                  <a:srgbClr val="191D1F"/>
                </a:solidFill>
              </a:rPr>
              <a:t>points</a:t>
            </a:r>
            <a:endParaRPr lang="x-none" dirty="0"/>
          </a:p>
          <a:p>
            <a:pPr lvl="3"/>
            <a:r>
              <a:rPr lang="x-none" dirty="0"/>
              <a:t>Fourth level </a:t>
            </a:r>
            <a:r>
              <a:rPr lang="x-none" dirty="0" err="1">
                <a:solidFill>
                  <a:srgbClr val="000000"/>
                </a:solidFill>
              </a:rPr>
              <a:t>for</a:t>
            </a:r>
            <a:r>
              <a:rPr lang="x-none" dirty="0">
                <a:solidFill>
                  <a:srgbClr val="000000"/>
                </a:solidFill>
              </a:rPr>
              <a:t> </a:t>
            </a:r>
            <a:r>
              <a:rPr lang="x-none" dirty="0" err="1">
                <a:solidFill>
                  <a:srgbClr val="000000"/>
                </a:solidFill>
              </a:rPr>
              <a:t>numberings</a:t>
            </a:r>
            <a:endParaRPr lang="x-none" dirty="0"/>
          </a:p>
          <a:p>
            <a:pPr lvl="4"/>
            <a:r>
              <a:rPr lang="x-none" dirty="0"/>
              <a:t>Fifth level </a:t>
            </a:r>
            <a:r>
              <a:rPr lang="x-none" dirty="0" err="1">
                <a:solidFill>
                  <a:srgbClr val="000000"/>
                </a:solidFill>
              </a:rPr>
              <a:t>for</a:t>
            </a:r>
            <a:r>
              <a:rPr lang="x-none" dirty="0">
                <a:solidFill>
                  <a:srgbClr val="000000"/>
                </a:solidFill>
              </a:rPr>
              <a:t> </a:t>
            </a:r>
            <a:r>
              <a:rPr lang="x-none" dirty="0" err="1">
                <a:solidFill>
                  <a:srgbClr val="000000"/>
                </a:solidFill>
              </a:rPr>
              <a:t>numberings</a:t>
            </a:r>
            <a:endParaRPr lang="x-none" dirty="0">
              <a:solidFill>
                <a:srgbClr val="000000"/>
              </a:solidFill>
            </a:endParaRPr>
          </a:p>
          <a:p>
            <a:pPr lvl="5">
              <a:defRPr/>
            </a:pPr>
            <a:r>
              <a:rPr lang="x-none" dirty="0" err="1"/>
              <a:t>Sixth</a:t>
            </a:r>
            <a:r>
              <a:rPr lang="x-none" dirty="0"/>
              <a:t> </a:t>
            </a:r>
            <a:r>
              <a:rPr lang="x-none" dirty="0" err="1"/>
              <a:t>text</a:t>
            </a:r>
            <a:r>
              <a:rPr lang="x-none" dirty="0"/>
              <a:t> </a:t>
            </a:r>
            <a:r>
              <a:rPr lang="x-none" dirty="0" err="1"/>
              <a:t>layer</a:t>
            </a:r>
            <a:r>
              <a:rPr lang="x-none" dirty="0"/>
              <a:t> </a:t>
            </a:r>
            <a:r>
              <a:rPr lang="x-none" dirty="0" err="1"/>
              <a:t>for</a:t>
            </a:r>
            <a:r>
              <a:rPr lang="x-none" dirty="0"/>
              <a:t> </a:t>
            </a:r>
            <a:r>
              <a:rPr lang="x-none" dirty="0" err="1"/>
              <a:t>core</a:t>
            </a:r>
            <a:r>
              <a:rPr lang="x-none" dirty="0"/>
              <a:t> </a:t>
            </a:r>
            <a:r>
              <a:rPr lang="x-none" dirty="0" err="1" smtClean="0"/>
              <a:t>message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10186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14/03/2012</a:t>
            </a:r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x-none" smtClean="0"/>
              <a:t>Footer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C6D1-1D7D-45E1-A7D6-44C33DC01A23}" type="slidenum">
              <a:rPr lang="x-none" smtClean="0"/>
              <a:t>9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220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adidas BRAND">
  <a:themeElements>
    <a:clrScheme name="Adidas (Brand)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91D1F"/>
      </a:accent1>
      <a:accent2>
        <a:srgbClr val="969696"/>
      </a:accent2>
      <a:accent3>
        <a:srgbClr val="B71234"/>
      </a:accent3>
      <a:accent4>
        <a:srgbClr val="007934"/>
      </a:accent4>
      <a:accent5>
        <a:srgbClr val="0046AD"/>
      </a:accent5>
      <a:accent6>
        <a:srgbClr val="FFA100"/>
      </a:accent6>
      <a:hlink>
        <a:srgbClr val="191D1F"/>
      </a:hlink>
      <a:folHlink>
        <a:srgbClr val="191D1F"/>
      </a:folHlink>
    </a:clrScheme>
    <a:fontScheme name="Adidas (Brand)">
      <a:majorFont>
        <a:latin typeface="adiNeue Bold"/>
        <a:ea typeface=""/>
        <a:cs typeface=""/>
      </a:majorFont>
      <a:minorFont>
        <a:latin typeface="AdiHau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miter lim="800000"/>
        </a:ln>
      </a:spPr>
      <a:bodyPr lIns="72000" tIns="72000" rIns="72000" bIns="72000" rtlCol="0" anchor="ctr"/>
      <a:lstStyle>
        <a:defPPr algn="ctr">
          <a:spcBef>
            <a:spcPts val="0"/>
          </a:spcBef>
          <a:defRPr sz="140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 bwMode="gray">
        <a:ln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 anchor="t" anchorCtr="0">
        <a:noAutofit/>
      </a:bodyPr>
      <a:lstStyle>
        <a:defPPr algn="l">
          <a:lnSpc>
            <a:spcPct val="90000"/>
          </a:lnSpc>
          <a:defRPr sz="14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Adidas (Brand)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91D1F"/>
      </a:accent1>
      <a:accent2>
        <a:srgbClr val="969696"/>
      </a:accent2>
      <a:accent3>
        <a:srgbClr val="B71234"/>
      </a:accent3>
      <a:accent4>
        <a:srgbClr val="007934"/>
      </a:accent4>
      <a:accent5>
        <a:srgbClr val="0046AD"/>
      </a:accent5>
      <a:accent6>
        <a:srgbClr val="FFA100"/>
      </a:accent6>
      <a:hlink>
        <a:srgbClr val="191D1F"/>
      </a:hlink>
      <a:folHlink>
        <a:srgbClr val="191D1F"/>
      </a:folHlink>
    </a:clrScheme>
    <a:fontScheme name="Adidas (Brand)">
      <a:majorFont>
        <a:latin typeface="adiNeue Bold"/>
        <a:ea typeface=""/>
        <a:cs typeface=""/>
      </a:majorFont>
      <a:minorFont>
        <a:latin typeface="AdiHau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miter lim="800000"/>
        </a:ln>
      </a:spPr>
      <a:bodyPr lIns="72000" tIns="72000" rIns="72000" bIns="72000" rtlCol="0" anchor="ctr"/>
      <a:lstStyle>
        <a:defPPr algn="ctr">
          <a:spcBef>
            <a:spcPts val="0"/>
          </a:spcBef>
          <a:defRPr sz="140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 bwMode="gray">
        <a:ln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 anchor="b" anchorCtr="0">
        <a:noAutofit/>
      </a:bodyPr>
      <a:lstStyle>
        <a:defPPr algn="l">
          <a:lnSpc>
            <a:spcPct val="90000"/>
          </a:lnSpc>
          <a:defRPr sz="2400" dirty="0" err="1" smtClean="0">
            <a:solidFill>
              <a:schemeClr val="accent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Adidas (Brand)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91D1F"/>
      </a:accent1>
      <a:accent2>
        <a:srgbClr val="969696"/>
      </a:accent2>
      <a:accent3>
        <a:srgbClr val="B71234"/>
      </a:accent3>
      <a:accent4>
        <a:srgbClr val="007934"/>
      </a:accent4>
      <a:accent5>
        <a:srgbClr val="0046AD"/>
      </a:accent5>
      <a:accent6>
        <a:srgbClr val="FFA100"/>
      </a:accent6>
      <a:hlink>
        <a:srgbClr val="191D1F"/>
      </a:hlink>
      <a:folHlink>
        <a:srgbClr val="191D1F"/>
      </a:folHlink>
    </a:clrScheme>
    <a:fontScheme name="Adidas (Brand)">
      <a:majorFont>
        <a:latin typeface="adiNeue Bold"/>
        <a:ea typeface=""/>
        <a:cs typeface=""/>
      </a:majorFont>
      <a:minorFont>
        <a:latin typeface="AdiHau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 w="12700" cap="sq">
          <a:solidFill>
            <a:schemeClr val="accent1"/>
          </a:solidFill>
          <a:miter lim="800000"/>
        </a:ln>
      </a:spPr>
      <a:bodyPr rot="0" spcFirstLastPara="0" vertOverflow="overflow" horzOverflow="overflow" vert="horz" wrap="square" lIns="144000" tIns="144000" rIns="144000" bIns="144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Bef>
            <a:spcPts val="0"/>
          </a:spcBef>
          <a:defRPr sz="1400" dirty="0" err="1" smtClean="0"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 anchor="b" anchorCtr="0">
        <a:noAutofit/>
      </a:bodyPr>
      <a:lstStyle>
        <a:defPPr algn="l">
          <a:lnSpc>
            <a:spcPct val="90000"/>
          </a:lnSpc>
          <a:defRPr sz="2400" dirty="0" err="1" smtClean="0">
            <a:solidFill>
              <a:schemeClr val="accent1"/>
            </a:solidFill>
          </a:defRPr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7A2651B821C042AB99C5E45B9BCEEB" ma:contentTypeVersion="1" ma:contentTypeDescription="Create a new document." ma:contentTypeScope="" ma:versionID="9560baeed9880c7d2525c433ad88e3f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dcce58c87e9fcebab8021569449a8d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2E4914-3B9F-4B9B-9B1D-8DA1AB82EFB3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7F8CD79-2B4D-48FF-B29D-A5E29CB600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59FA81-C24A-4AFC-97EF-7DDB864D3B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adidas%20BRAND</Template>
  <TotalTime>0</TotalTime>
  <Words>234</Words>
  <Application>Microsoft Office PowerPoint</Application>
  <PresentationFormat>Bildschirmpräsentation (16:9)</PresentationFormat>
  <Paragraphs>84</Paragraphs>
  <Slides>12</Slides>
  <Notes>10</Notes>
  <HiddenSlides>6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adidas BRAND</vt:lpstr>
      <vt:lpstr>Title of  the presentation</vt:lpstr>
      <vt:lpstr>Agenda</vt:lpstr>
      <vt:lpstr>aufgaben und Tätigkeitsbereiche der Lagerlogistik</vt:lpstr>
      <vt:lpstr>Weitere Aufgaben der lagerlogistik  sind</vt:lpstr>
      <vt:lpstr>Weitere Aufgaben der lagerlogistik  sind</vt:lpstr>
      <vt:lpstr>Thank you!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adidas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 the presentation</dc:title>
  <dc:creator>Wiech, Marcus</dc:creator>
  <cp:lastModifiedBy>Wiech, Marcus</cp:lastModifiedBy>
  <cp:revision>10</cp:revision>
  <cp:lastPrinted>2014-07-21T07:20:18Z</cp:lastPrinted>
  <dcterms:created xsi:type="dcterms:W3CDTF">2014-07-17T04:32:10Z</dcterms:created>
  <dcterms:modified xsi:type="dcterms:W3CDTF">2014-07-21T07:41:20Z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0x0101001E7A2651B821C042AB99C5E45B9BCEEB</vt:lpwstr>
  </property>
</Properties>
</file>